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Lst>
  <p:sldSz cx="9144000" cy="5143500" type="screen16x9"/>
  <p:notesSz cx="6858000" cy="9144000"/>
  <p:embeddedFontLst>
    <p:embeddedFont>
      <p:font typeface="DM Sans" panose="020F0502020204030204" pitchFamily="2" charset="0"/>
      <p:regular r:id="rId18"/>
      <p:bold r:id="rId19"/>
      <p:italic r:id="rId20"/>
      <p:boldItalic r:id="rId21"/>
    </p:embeddedFont>
    <p:embeddedFont>
      <p:font typeface="DM Sans Medium" panose="020F0502020204030204" pitchFamily="2" charset="0"/>
      <p:regular r:id="rId22"/>
      <p:bold r:id="rId23"/>
      <p:italic r:id="rId24"/>
      <p:boldItalic r:id="rId25"/>
    </p:embeddedFont>
    <p:embeddedFont>
      <p:font typeface="Merriweather" panose="020F0502020204030204"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F9314A-C873-4FA2-B489-EEB7DE56CF45}">
  <a:tblStyle styleId="{19F9314A-C873-4FA2-B489-EEB7DE56CF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4b8ef266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4b8ef266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4ea9cd3780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4ea9cd378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4bf0b85a05_9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4bf0b85a05_9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4bf0b85a05_9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4bf0b85a05_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4c08afc953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4c08afc95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4bf0b85a05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4bf0b85a0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4c08afc953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4c08afc95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b8ef266b2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4b8ef266b2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4b8ef266b2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4b8ef266b2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4ea9cd3780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4ea9cd378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4b8ef266b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4b8ef266b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4ea9cd3780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4ea9cd378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ea9cd378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4ea9cd378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4ea9cd3780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4ea9cd378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4bf0b85a0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4bf0b85a0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SzPts val="1000"/>
              <a:buChar char="●"/>
              <a:defRPr/>
            </a:lvl1pPr>
            <a:lvl2pPr marL="914400" lvl="1" indent="-279400" algn="ctr">
              <a:spcBef>
                <a:spcPts val="0"/>
              </a:spcBef>
              <a:spcAft>
                <a:spcPts val="0"/>
              </a:spcAft>
              <a:buSzPts val="800"/>
              <a:buChar char="○"/>
              <a:defRPr/>
            </a:lvl2pPr>
            <a:lvl3pPr marL="1371600" lvl="2" indent="-292100" algn="ctr">
              <a:spcBef>
                <a:spcPts val="0"/>
              </a:spcBef>
              <a:spcAft>
                <a:spcPts val="0"/>
              </a:spcAft>
              <a:buSzPts val="1000"/>
              <a:buChar char="■"/>
              <a:defRPr/>
            </a:lvl3pPr>
            <a:lvl4pPr marL="1828800" lvl="3" indent="-292100" algn="ctr">
              <a:spcBef>
                <a:spcPts val="0"/>
              </a:spcBef>
              <a:spcAft>
                <a:spcPts val="0"/>
              </a:spcAft>
              <a:buSzPts val="1000"/>
              <a:buChar char="●"/>
              <a:defRPr/>
            </a:lvl4pPr>
            <a:lvl5pPr marL="2286000" lvl="4" indent="-292100" algn="ctr">
              <a:spcBef>
                <a:spcPts val="0"/>
              </a:spcBef>
              <a:spcAft>
                <a:spcPts val="0"/>
              </a:spcAft>
              <a:buSzPts val="1000"/>
              <a:buChar char="○"/>
              <a:defRPr/>
            </a:lvl5pPr>
            <a:lvl6pPr marL="2743200" lvl="5" indent="-292100" algn="ctr">
              <a:spcBef>
                <a:spcPts val="0"/>
              </a:spcBef>
              <a:spcAft>
                <a:spcPts val="0"/>
              </a:spcAft>
              <a:buSzPts val="1000"/>
              <a:buChar char="■"/>
              <a:defRPr/>
            </a:lvl6pPr>
            <a:lvl7pPr marL="3200400" lvl="6" indent="-292100" algn="ctr">
              <a:spcBef>
                <a:spcPts val="0"/>
              </a:spcBef>
              <a:spcAft>
                <a:spcPts val="0"/>
              </a:spcAft>
              <a:buSzPts val="1000"/>
              <a:buChar char="●"/>
              <a:defRPr/>
            </a:lvl7pPr>
            <a:lvl8pPr marL="3657600" lvl="7" indent="-292100" algn="ctr">
              <a:spcBef>
                <a:spcPts val="0"/>
              </a:spcBef>
              <a:spcAft>
                <a:spcPts val="0"/>
              </a:spcAft>
              <a:buSzPts val="1000"/>
              <a:buChar char="○"/>
              <a:defRPr/>
            </a:lvl8pPr>
            <a:lvl9pPr marL="4114800" lvl="8" indent="-292100" algn="ctr">
              <a:spcBef>
                <a:spcPts val="0"/>
              </a:spcBef>
              <a:spcAft>
                <a:spcPts val="0"/>
              </a:spcAft>
              <a:buSzPts val="10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54" name="Google Shape;54;p1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55" name="Google Shape;55;p1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56" name="Google Shape;56;p1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57" name="Google Shape;57;p1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58" name="Google Shape;58;p1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a:endParaRPr/>
          </a:p>
        </p:txBody>
      </p:sp>
      <p:sp>
        <p:nvSpPr>
          <p:cNvPr id="61" name="Google Shape;61;p1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62" name="Google Shape;62;p14"/>
          <p:cNvSpPr>
            <a:spLocks noGrp="1"/>
          </p:cNvSpPr>
          <p:nvPr>
            <p:ph type="pic" idx="2"/>
          </p:nvPr>
        </p:nvSpPr>
        <p:spPr>
          <a:xfrm>
            <a:off x="4992024" y="1152775"/>
            <a:ext cx="3840300" cy="3416400"/>
          </a:xfrm>
          <a:prstGeom prst="rect">
            <a:avLst/>
          </a:prstGeom>
          <a:noFill/>
          <a:ln>
            <a:noFill/>
          </a:ln>
        </p:spPr>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big ideas">
  <p:cSld name="CUSTOM_1">
    <p:spTree>
      <p:nvGrpSpPr>
        <p:cNvPr id="1" name="Shape 64"/>
        <p:cNvGrpSpPr/>
        <p:nvPr/>
      </p:nvGrpSpPr>
      <p:grpSpPr>
        <a:xfrm>
          <a:off x="0" y="0"/>
          <a:ext cx="0" cy="0"/>
          <a:chOff x="0" y="0"/>
          <a:chExt cx="0" cy="0"/>
        </a:xfrm>
      </p:grpSpPr>
      <p:sp>
        <p:nvSpPr>
          <p:cNvPr id="65" name="Google Shape;6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7" name="Google Shape;67;p1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68" name="Google Shape;68;p1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69" name="Google Shape;69;p1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70" name="Google Shape;70;p1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71"/>
        <p:cNvGrpSpPr/>
        <p:nvPr/>
      </p:nvGrpSpPr>
      <p:grpSpPr>
        <a:xfrm>
          <a:off x="0" y="0"/>
          <a:ext cx="0" cy="0"/>
          <a:chOff x="0" y="0"/>
          <a:chExt cx="0" cy="0"/>
        </a:xfrm>
      </p:grpSpPr>
      <p:sp>
        <p:nvSpPr>
          <p:cNvPr id="72" name="Google Shape;7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74" name="Google Shape;74;p1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75" name="Google Shape;75;p1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76" name="Google Shape;76;p1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7" name="Google Shape;77;p1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78" name="Google Shape;78;p1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79" name="Google Shape;79;p1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80"/>
        <p:cNvGrpSpPr/>
        <p:nvPr/>
      </p:nvGrpSpPr>
      <p:grpSpPr>
        <a:xfrm>
          <a:off x="0" y="0"/>
          <a:ext cx="0" cy="0"/>
          <a:chOff x="0" y="0"/>
          <a:chExt cx="0" cy="0"/>
        </a:xfrm>
      </p:grpSpPr>
      <p:sp>
        <p:nvSpPr>
          <p:cNvPr id="81" name="Google Shape;8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83" name="Google Shape;83;p1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84" name="Google Shape;84;p1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85" name="Google Shape;85;p1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86" name="Google Shape;86;p1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7" name="Google Shape;87;p1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88" name="Google Shape;88;p1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89" name="Google Shape;89;p1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90" name="Google Shape;90;p1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a:endParaRPr/>
          </a:p>
        </p:txBody>
      </p:sp>
      <p:sp>
        <p:nvSpPr>
          <p:cNvPr id="93" name="Google Shape;9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95"/>
        <p:cNvGrpSpPr/>
        <p:nvPr/>
      </p:nvGrpSpPr>
      <p:grpSpPr>
        <a:xfrm>
          <a:off x="0" y="0"/>
          <a:ext cx="0" cy="0"/>
          <a:chOff x="0" y="0"/>
          <a:chExt cx="0" cy="0"/>
        </a:xfrm>
      </p:grpSpPr>
      <p:sp>
        <p:nvSpPr>
          <p:cNvPr id="96" name="Google Shape;96;p1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7" name="Google Shape;97;p19"/>
          <p:cNvSpPr>
            <a:spLocks noGrp="1"/>
          </p:cNvSpPr>
          <p:nvPr>
            <p:ph type="pic" idx="2"/>
          </p:nvPr>
        </p:nvSpPr>
        <p:spPr>
          <a:xfrm>
            <a:off x="4804825" y="1133300"/>
            <a:ext cx="4027500" cy="2392800"/>
          </a:xfrm>
          <a:prstGeom prst="rect">
            <a:avLst/>
          </a:prstGeom>
          <a:noFill/>
          <a:ln>
            <a:noFill/>
          </a:ln>
        </p:spPr>
      </p:sp>
      <p:sp>
        <p:nvSpPr>
          <p:cNvPr id="98" name="Google Shape;98;p19"/>
          <p:cNvSpPr>
            <a:spLocks noGrp="1"/>
          </p:cNvSpPr>
          <p:nvPr>
            <p:ph type="pic" idx="3"/>
          </p:nvPr>
        </p:nvSpPr>
        <p:spPr>
          <a:xfrm>
            <a:off x="311725" y="1133300"/>
            <a:ext cx="4027500" cy="2392800"/>
          </a:xfrm>
          <a:prstGeom prst="rect">
            <a:avLst/>
          </a:prstGeom>
          <a:noFill/>
          <a:ln>
            <a:noFill/>
          </a:ln>
        </p:spPr>
      </p:sp>
      <p:sp>
        <p:nvSpPr>
          <p:cNvPr id="99" name="Google Shape;99;p1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0" name="Google Shape;10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a:endParaRPr/>
          </a:p>
        </p:txBody>
      </p:sp>
      <p:sp>
        <p:nvSpPr>
          <p:cNvPr id="102" name="Google Shape;102;p1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03" name="Google Shape;103;p1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6" name="Google Shape;106;p20"/>
          <p:cNvSpPr>
            <a:spLocks noGrp="1"/>
          </p:cNvSpPr>
          <p:nvPr>
            <p:ph type="pic" idx="2"/>
          </p:nvPr>
        </p:nvSpPr>
        <p:spPr>
          <a:xfrm>
            <a:off x="6205225" y="1128325"/>
            <a:ext cx="2627100" cy="2273100"/>
          </a:xfrm>
          <a:prstGeom prst="rect">
            <a:avLst/>
          </a:prstGeom>
          <a:noFill/>
          <a:ln>
            <a:noFill/>
          </a:ln>
        </p:spPr>
      </p:sp>
      <p:sp>
        <p:nvSpPr>
          <p:cNvPr id="107" name="Google Shape;107;p20"/>
          <p:cNvSpPr>
            <a:spLocks noGrp="1"/>
          </p:cNvSpPr>
          <p:nvPr>
            <p:ph type="pic" idx="3"/>
          </p:nvPr>
        </p:nvSpPr>
        <p:spPr>
          <a:xfrm>
            <a:off x="311725" y="1128325"/>
            <a:ext cx="2627100" cy="2273100"/>
          </a:xfrm>
          <a:prstGeom prst="rect">
            <a:avLst/>
          </a:prstGeom>
          <a:noFill/>
          <a:ln>
            <a:noFill/>
          </a:ln>
        </p:spPr>
      </p:sp>
      <p:sp>
        <p:nvSpPr>
          <p:cNvPr id="108" name="Google Shape;108;p2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9" name="Google Shape;109;p20"/>
          <p:cNvSpPr>
            <a:spLocks noGrp="1"/>
          </p:cNvSpPr>
          <p:nvPr>
            <p:ph type="pic" idx="5"/>
          </p:nvPr>
        </p:nvSpPr>
        <p:spPr>
          <a:xfrm>
            <a:off x="3255250" y="1128325"/>
            <a:ext cx="2627100" cy="2273100"/>
          </a:xfrm>
          <a:prstGeom prst="rect">
            <a:avLst/>
          </a:prstGeom>
          <a:noFill/>
          <a:ln>
            <a:noFill/>
          </a:ln>
        </p:spPr>
      </p:sp>
      <p:sp>
        <p:nvSpPr>
          <p:cNvPr id="110" name="Google Shape;110;p2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1" name="Google Shape;11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2" name="Google Shape;11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a:endParaRPr/>
          </a:p>
        </p:txBody>
      </p:sp>
      <p:sp>
        <p:nvSpPr>
          <p:cNvPr id="113" name="Google Shape;113;p2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4" name="Google Shape;114;p2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5" name="Google Shape;115;p2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6"/>
        <p:cNvGrpSpPr/>
        <p:nvPr/>
      </p:nvGrpSpPr>
      <p:grpSpPr>
        <a:xfrm>
          <a:off x="0" y="0"/>
          <a:ext cx="0" cy="0"/>
          <a:chOff x="0" y="0"/>
          <a:chExt cx="0" cy="0"/>
        </a:xfrm>
      </p:grpSpPr>
      <p:sp>
        <p:nvSpPr>
          <p:cNvPr id="117" name="Google Shape;117;p21"/>
          <p:cNvSpPr>
            <a:spLocks noGrp="1"/>
          </p:cNvSpPr>
          <p:nvPr>
            <p:ph type="pic" idx="2"/>
          </p:nvPr>
        </p:nvSpPr>
        <p:spPr>
          <a:xfrm>
            <a:off x="311700" y="445025"/>
            <a:ext cx="8520600" cy="4218300"/>
          </a:xfrm>
          <a:prstGeom prst="rect">
            <a:avLst/>
          </a:prstGeom>
          <a:noFill/>
          <a:ln>
            <a:noFill/>
          </a:ln>
        </p:spPr>
      </p:sp>
      <p:sp>
        <p:nvSpPr>
          <p:cNvPr id="118" name="Google Shape;11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19"/>
        <p:cNvGrpSpPr/>
        <p:nvPr/>
      </p:nvGrpSpPr>
      <p:grpSpPr>
        <a:xfrm>
          <a:off x="0" y="0"/>
          <a:ext cx="0" cy="0"/>
          <a:chOff x="0" y="0"/>
          <a:chExt cx="0" cy="0"/>
        </a:xfrm>
      </p:grpSpPr>
      <p:sp>
        <p:nvSpPr>
          <p:cNvPr id="120" name="Google Shape;12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1" name="Google Shape;121;p22"/>
          <p:cNvSpPr>
            <a:spLocks noGrp="1"/>
          </p:cNvSpPr>
          <p:nvPr>
            <p:ph type="pic" idx="2"/>
          </p:nvPr>
        </p:nvSpPr>
        <p:spPr>
          <a:xfrm>
            <a:off x="3389600" y="118913"/>
            <a:ext cx="1643700" cy="1535100"/>
          </a:xfrm>
          <a:prstGeom prst="rect">
            <a:avLst/>
          </a:prstGeom>
          <a:noFill/>
          <a:ln>
            <a:noFill/>
          </a:ln>
        </p:spPr>
      </p:sp>
      <p:sp>
        <p:nvSpPr>
          <p:cNvPr id="122" name="Google Shape;122;p22"/>
          <p:cNvSpPr>
            <a:spLocks noGrp="1"/>
          </p:cNvSpPr>
          <p:nvPr>
            <p:ph type="pic" idx="3"/>
          </p:nvPr>
        </p:nvSpPr>
        <p:spPr>
          <a:xfrm>
            <a:off x="5195935" y="118913"/>
            <a:ext cx="1643700" cy="1535100"/>
          </a:xfrm>
          <a:prstGeom prst="rect">
            <a:avLst/>
          </a:prstGeom>
          <a:noFill/>
          <a:ln>
            <a:noFill/>
          </a:ln>
        </p:spPr>
      </p:sp>
      <p:sp>
        <p:nvSpPr>
          <p:cNvPr id="123" name="Google Shape;123;p22"/>
          <p:cNvSpPr>
            <a:spLocks noGrp="1"/>
          </p:cNvSpPr>
          <p:nvPr>
            <p:ph type="pic" idx="4"/>
          </p:nvPr>
        </p:nvSpPr>
        <p:spPr>
          <a:xfrm>
            <a:off x="7002270" y="118913"/>
            <a:ext cx="1643700" cy="1535100"/>
          </a:xfrm>
          <a:prstGeom prst="rect">
            <a:avLst/>
          </a:prstGeom>
          <a:noFill/>
          <a:ln>
            <a:noFill/>
          </a:ln>
        </p:spPr>
      </p:sp>
      <p:sp>
        <p:nvSpPr>
          <p:cNvPr id="124" name="Google Shape;124;p22"/>
          <p:cNvSpPr>
            <a:spLocks noGrp="1"/>
          </p:cNvSpPr>
          <p:nvPr>
            <p:ph type="pic" idx="5"/>
          </p:nvPr>
        </p:nvSpPr>
        <p:spPr>
          <a:xfrm>
            <a:off x="3389588" y="1804212"/>
            <a:ext cx="1643700" cy="1535100"/>
          </a:xfrm>
          <a:prstGeom prst="rect">
            <a:avLst/>
          </a:prstGeom>
          <a:noFill/>
          <a:ln>
            <a:noFill/>
          </a:ln>
        </p:spPr>
      </p:sp>
      <p:sp>
        <p:nvSpPr>
          <p:cNvPr id="125" name="Google Shape;125;p22"/>
          <p:cNvSpPr>
            <a:spLocks noGrp="1"/>
          </p:cNvSpPr>
          <p:nvPr>
            <p:ph type="pic" idx="6"/>
          </p:nvPr>
        </p:nvSpPr>
        <p:spPr>
          <a:xfrm>
            <a:off x="5195922" y="1804212"/>
            <a:ext cx="1643700" cy="1535100"/>
          </a:xfrm>
          <a:prstGeom prst="rect">
            <a:avLst/>
          </a:prstGeom>
          <a:noFill/>
          <a:ln>
            <a:noFill/>
          </a:ln>
        </p:spPr>
      </p:sp>
      <p:sp>
        <p:nvSpPr>
          <p:cNvPr id="126" name="Google Shape;126;p22"/>
          <p:cNvSpPr>
            <a:spLocks noGrp="1"/>
          </p:cNvSpPr>
          <p:nvPr>
            <p:ph type="pic" idx="7"/>
          </p:nvPr>
        </p:nvSpPr>
        <p:spPr>
          <a:xfrm>
            <a:off x="7002257" y="1804212"/>
            <a:ext cx="1643700" cy="1535100"/>
          </a:xfrm>
          <a:prstGeom prst="rect">
            <a:avLst/>
          </a:prstGeom>
          <a:noFill/>
          <a:ln>
            <a:noFill/>
          </a:ln>
        </p:spPr>
      </p:sp>
      <p:sp>
        <p:nvSpPr>
          <p:cNvPr id="127" name="Google Shape;127;p2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a:endParaRPr/>
          </a:p>
        </p:txBody>
      </p:sp>
      <p:sp>
        <p:nvSpPr>
          <p:cNvPr id="128" name="Google Shape;128;p22"/>
          <p:cNvSpPr>
            <a:spLocks noGrp="1"/>
          </p:cNvSpPr>
          <p:nvPr>
            <p:ph type="pic" idx="8"/>
          </p:nvPr>
        </p:nvSpPr>
        <p:spPr>
          <a:xfrm>
            <a:off x="3389588" y="3489487"/>
            <a:ext cx="1643700" cy="1535100"/>
          </a:xfrm>
          <a:prstGeom prst="rect">
            <a:avLst/>
          </a:prstGeom>
          <a:noFill/>
          <a:ln>
            <a:noFill/>
          </a:ln>
        </p:spPr>
      </p:sp>
      <p:sp>
        <p:nvSpPr>
          <p:cNvPr id="129" name="Google Shape;129;p22"/>
          <p:cNvSpPr>
            <a:spLocks noGrp="1"/>
          </p:cNvSpPr>
          <p:nvPr>
            <p:ph type="pic" idx="9"/>
          </p:nvPr>
        </p:nvSpPr>
        <p:spPr>
          <a:xfrm>
            <a:off x="5195922" y="3489487"/>
            <a:ext cx="1643700" cy="1535100"/>
          </a:xfrm>
          <a:prstGeom prst="rect">
            <a:avLst/>
          </a:prstGeom>
          <a:noFill/>
          <a:ln>
            <a:noFill/>
          </a:ln>
        </p:spPr>
      </p:sp>
      <p:sp>
        <p:nvSpPr>
          <p:cNvPr id="130" name="Google Shape;130;p2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title slide" type="title">
  <p:cSld name="TITLE">
    <p:bg>
      <p:bgPr>
        <a:solidFill>
          <a:schemeClr val="dk1"/>
        </a:solidFill>
        <a:effectLst/>
      </p:bgPr>
    </p:bg>
    <p:spTree>
      <p:nvGrpSpPr>
        <p:cNvPr id="1" name="Shape 131"/>
        <p:cNvGrpSpPr/>
        <p:nvPr/>
      </p:nvGrpSpPr>
      <p:grpSpPr>
        <a:xfrm>
          <a:off x="0" y="0"/>
          <a:ext cx="0" cy="0"/>
          <a:chOff x="0" y="0"/>
          <a:chExt cx="0" cy="0"/>
        </a:xfrm>
      </p:grpSpPr>
      <p:sp>
        <p:nvSpPr>
          <p:cNvPr id="132" name="Google Shape;132;p23"/>
          <p:cNvSpPr txBox="1">
            <a:spLocks noGrp="1"/>
          </p:cNvSpPr>
          <p:nvPr>
            <p:ph type="body" idx="1"/>
          </p:nvPr>
        </p:nvSpPr>
        <p:spPr>
          <a:xfrm>
            <a:off x="196951" y="4737750"/>
            <a:ext cx="18603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Char char="●"/>
              <a:defRPr sz="800">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sz="800">
                <a:solidFill>
                  <a:schemeClr val="lt1"/>
                </a:solidFill>
              </a:defRPr>
            </a:lvl3pPr>
            <a:lvl4pPr marL="1828800" lvl="3" indent="-279400">
              <a:spcBef>
                <a:spcPts val="0"/>
              </a:spcBef>
              <a:spcAft>
                <a:spcPts val="0"/>
              </a:spcAft>
              <a:buClr>
                <a:schemeClr val="lt1"/>
              </a:buClr>
              <a:buSzPts val="800"/>
              <a:buChar char="●"/>
              <a:defRPr sz="800">
                <a:solidFill>
                  <a:schemeClr val="lt1"/>
                </a:solidFill>
              </a:defRPr>
            </a:lvl4pPr>
            <a:lvl5pPr marL="2286000" lvl="4" indent="-279400">
              <a:spcBef>
                <a:spcPts val="0"/>
              </a:spcBef>
              <a:spcAft>
                <a:spcPts val="0"/>
              </a:spcAft>
              <a:buClr>
                <a:schemeClr val="lt1"/>
              </a:buClr>
              <a:buSzPts val="800"/>
              <a:buChar char="○"/>
              <a:defRPr sz="800">
                <a:solidFill>
                  <a:schemeClr val="lt1"/>
                </a:solidFill>
              </a:defRPr>
            </a:lvl5pPr>
            <a:lvl6pPr marL="2743200" lvl="5" indent="-279400">
              <a:spcBef>
                <a:spcPts val="0"/>
              </a:spcBef>
              <a:spcAft>
                <a:spcPts val="0"/>
              </a:spcAft>
              <a:buClr>
                <a:schemeClr val="lt1"/>
              </a:buClr>
              <a:buSzPts val="800"/>
              <a:buChar char="■"/>
              <a:defRPr sz="800">
                <a:solidFill>
                  <a:schemeClr val="lt1"/>
                </a:solidFill>
              </a:defRPr>
            </a:lvl6pPr>
            <a:lvl7pPr marL="3200400" lvl="6" indent="-279400">
              <a:spcBef>
                <a:spcPts val="0"/>
              </a:spcBef>
              <a:spcAft>
                <a:spcPts val="0"/>
              </a:spcAft>
              <a:buClr>
                <a:schemeClr val="lt1"/>
              </a:buClr>
              <a:buSzPts val="800"/>
              <a:buChar char="●"/>
              <a:defRPr sz="800">
                <a:solidFill>
                  <a:schemeClr val="lt1"/>
                </a:solidFill>
              </a:defRPr>
            </a:lvl7pPr>
            <a:lvl8pPr marL="3657600" lvl="7" indent="-279400">
              <a:spcBef>
                <a:spcPts val="0"/>
              </a:spcBef>
              <a:spcAft>
                <a:spcPts val="0"/>
              </a:spcAft>
              <a:buClr>
                <a:schemeClr val="lt1"/>
              </a:buClr>
              <a:buSzPts val="800"/>
              <a:buChar char="○"/>
              <a:defRPr sz="800">
                <a:solidFill>
                  <a:schemeClr val="lt1"/>
                </a:solidFill>
              </a:defRPr>
            </a:lvl8pPr>
            <a:lvl9pPr marL="4114800" lvl="8" indent="-279400">
              <a:spcBef>
                <a:spcPts val="0"/>
              </a:spcBef>
              <a:spcAft>
                <a:spcPts val="0"/>
              </a:spcAft>
              <a:buClr>
                <a:schemeClr val="lt1"/>
              </a:buClr>
              <a:buSzPts val="800"/>
              <a:buChar char="■"/>
              <a:defRPr sz="800">
                <a:solidFill>
                  <a:schemeClr val="lt1"/>
                </a:solidFill>
              </a:defRPr>
            </a:lvl9pPr>
          </a:lstStyle>
          <a:p>
            <a:endParaRPr/>
          </a:p>
        </p:txBody>
      </p:sp>
      <p:sp>
        <p:nvSpPr>
          <p:cNvPr id="133" name="Google Shape;133;p23"/>
          <p:cNvSpPr txBox="1">
            <a:spLocks noGrp="1"/>
          </p:cNvSpPr>
          <p:nvPr>
            <p:ph type="ctrTitle"/>
          </p:nvPr>
        </p:nvSpPr>
        <p:spPr>
          <a:xfrm>
            <a:off x="196950" y="223825"/>
            <a:ext cx="8011800" cy="1877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a:endParaRPr/>
          </a:p>
        </p:txBody>
      </p:sp>
      <p:sp>
        <p:nvSpPr>
          <p:cNvPr id="134" name="Google Shape;134;p23"/>
          <p:cNvSpPr txBox="1">
            <a:spLocks noGrp="1"/>
          </p:cNvSpPr>
          <p:nvPr>
            <p:ph type="subTitle" idx="2"/>
          </p:nvPr>
        </p:nvSpPr>
        <p:spPr>
          <a:xfrm>
            <a:off x="196950" y="2171250"/>
            <a:ext cx="3986700" cy="55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35" name="Google Shape;135;p23"/>
          <p:cNvSpPr>
            <a:spLocks noGrp="1"/>
          </p:cNvSpPr>
          <p:nvPr>
            <p:ph type="pic" idx="3"/>
          </p:nvPr>
        </p:nvSpPr>
        <p:spPr>
          <a:xfrm>
            <a:off x="4437578" y="2171250"/>
            <a:ext cx="4509600" cy="2775600"/>
          </a:xfrm>
          <a:prstGeom prst="round2DiagRect">
            <a:avLst>
              <a:gd name="adj1" fmla="val 16667"/>
              <a:gd name="adj2" fmla="val 0"/>
            </a:avLst>
          </a:prstGeom>
          <a:noFill/>
          <a:ln>
            <a:noFill/>
          </a:ln>
        </p:spPr>
      </p:sp>
      <p:sp>
        <p:nvSpPr>
          <p:cNvPr id="136" name="Google Shape;136;p23"/>
          <p:cNvSpPr txBox="1">
            <a:spLocks noGrp="1"/>
          </p:cNvSpPr>
          <p:nvPr>
            <p:ph type="body" idx="4"/>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lt1"/>
              </a:buClr>
              <a:buSzPts val="800"/>
              <a:buChar char="●"/>
              <a:defRPr sz="800">
                <a:solidFill>
                  <a:schemeClr val="lt1"/>
                </a:solidFill>
              </a:defRPr>
            </a:lvl1pPr>
            <a:lvl2pPr marL="914400" lvl="1" indent="-279400" algn="r">
              <a:spcBef>
                <a:spcPts val="0"/>
              </a:spcBef>
              <a:spcAft>
                <a:spcPts val="0"/>
              </a:spcAft>
              <a:buClr>
                <a:schemeClr val="lt1"/>
              </a:buClr>
              <a:buSzPts val="800"/>
              <a:buChar char="○"/>
              <a:defRPr>
                <a:solidFill>
                  <a:schemeClr val="lt1"/>
                </a:solidFill>
              </a:defRPr>
            </a:lvl2pPr>
            <a:lvl3pPr marL="1371600" lvl="2" indent="-279400" algn="r">
              <a:spcBef>
                <a:spcPts val="0"/>
              </a:spcBef>
              <a:spcAft>
                <a:spcPts val="0"/>
              </a:spcAft>
              <a:buClr>
                <a:schemeClr val="lt1"/>
              </a:buClr>
              <a:buSzPts val="800"/>
              <a:buChar char="■"/>
              <a:defRPr sz="800">
                <a:solidFill>
                  <a:schemeClr val="lt1"/>
                </a:solidFill>
              </a:defRPr>
            </a:lvl3pPr>
            <a:lvl4pPr marL="1828800" lvl="3" indent="-279400" algn="r">
              <a:spcBef>
                <a:spcPts val="0"/>
              </a:spcBef>
              <a:spcAft>
                <a:spcPts val="0"/>
              </a:spcAft>
              <a:buClr>
                <a:schemeClr val="lt1"/>
              </a:buClr>
              <a:buSzPts val="800"/>
              <a:buChar char="●"/>
              <a:defRPr sz="800">
                <a:solidFill>
                  <a:schemeClr val="lt1"/>
                </a:solidFill>
              </a:defRPr>
            </a:lvl4pPr>
            <a:lvl5pPr marL="2286000" lvl="4" indent="-279400" algn="r">
              <a:spcBef>
                <a:spcPts val="0"/>
              </a:spcBef>
              <a:spcAft>
                <a:spcPts val="0"/>
              </a:spcAft>
              <a:buClr>
                <a:schemeClr val="lt1"/>
              </a:buClr>
              <a:buSzPts val="800"/>
              <a:buChar char="○"/>
              <a:defRPr sz="800">
                <a:solidFill>
                  <a:schemeClr val="lt1"/>
                </a:solidFill>
              </a:defRPr>
            </a:lvl5pPr>
            <a:lvl6pPr marL="2743200" lvl="5" indent="-279400" algn="r">
              <a:spcBef>
                <a:spcPts val="0"/>
              </a:spcBef>
              <a:spcAft>
                <a:spcPts val="0"/>
              </a:spcAft>
              <a:buClr>
                <a:schemeClr val="lt1"/>
              </a:buClr>
              <a:buSzPts val="800"/>
              <a:buChar char="■"/>
              <a:defRPr sz="800">
                <a:solidFill>
                  <a:schemeClr val="lt1"/>
                </a:solidFill>
              </a:defRPr>
            </a:lvl6pPr>
            <a:lvl7pPr marL="3200400" lvl="6" indent="-279400" algn="r">
              <a:spcBef>
                <a:spcPts val="0"/>
              </a:spcBef>
              <a:spcAft>
                <a:spcPts val="0"/>
              </a:spcAft>
              <a:buClr>
                <a:schemeClr val="lt1"/>
              </a:buClr>
              <a:buSzPts val="800"/>
              <a:buChar char="●"/>
              <a:defRPr sz="800">
                <a:solidFill>
                  <a:schemeClr val="lt1"/>
                </a:solidFill>
              </a:defRPr>
            </a:lvl7pPr>
            <a:lvl8pPr marL="3657600" lvl="7" indent="-279400" algn="r">
              <a:spcBef>
                <a:spcPts val="0"/>
              </a:spcBef>
              <a:spcAft>
                <a:spcPts val="0"/>
              </a:spcAft>
              <a:buClr>
                <a:schemeClr val="lt1"/>
              </a:buClr>
              <a:buSzPts val="800"/>
              <a:buChar char="○"/>
              <a:defRPr sz="800">
                <a:solidFill>
                  <a:schemeClr val="lt1"/>
                </a:solidFill>
              </a:defRPr>
            </a:lvl8pPr>
            <a:lvl9pPr marL="4114800" lvl="8" indent="-279400" algn="r">
              <a:spcBef>
                <a:spcPts val="0"/>
              </a:spcBef>
              <a:spcAft>
                <a:spcPts val="0"/>
              </a:spcAft>
              <a:buClr>
                <a:schemeClr val="lt1"/>
              </a:buClr>
              <a:buSzPts val="800"/>
              <a:buChar char="■"/>
              <a:defRPr sz="8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number" type="secHead">
  <p:cSld name="SECTION_HEADER">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511953" y="588599"/>
            <a:ext cx="7464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9" name="Google Shape;13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24"/>
          <p:cNvSpPr txBox="1">
            <a:spLocks noGrp="1"/>
          </p:cNvSpPr>
          <p:nvPr>
            <p:ph type="title" idx="2"/>
          </p:nvPr>
        </p:nvSpPr>
        <p:spPr>
          <a:xfrm>
            <a:off x="511953" y="1430399"/>
            <a:ext cx="7464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1" name="Google Shape;141;p24"/>
          <p:cNvSpPr txBox="1">
            <a:spLocks noGrp="1"/>
          </p:cNvSpPr>
          <p:nvPr>
            <p:ph type="title" idx="3"/>
          </p:nvPr>
        </p:nvSpPr>
        <p:spPr>
          <a:xfrm>
            <a:off x="511953" y="2272199"/>
            <a:ext cx="7464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2" name="Google Shape;142;p24"/>
          <p:cNvSpPr txBox="1">
            <a:spLocks noGrp="1"/>
          </p:cNvSpPr>
          <p:nvPr>
            <p:ph type="title" idx="4"/>
          </p:nvPr>
        </p:nvSpPr>
        <p:spPr>
          <a:xfrm>
            <a:off x="511953" y="3113999"/>
            <a:ext cx="7464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3" name="Google Shape;143;p24"/>
          <p:cNvSpPr txBox="1">
            <a:spLocks noGrp="1"/>
          </p:cNvSpPr>
          <p:nvPr>
            <p:ph type="title" idx="5"/>
          </p:nvPr>
        </p:nvSpPr>
        <p:spPr>
          <a:xfrm>
            <a:off x="511953" y="3955799"/>
            <a:ext cx="7464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4" name="Google Shape;144;p24"/>
          <p:cNvSpPr txBox="1">
            <a:spLocks noGrp="1"/>
          </p:cNvSpPr>
          <p:nvPr>
            <p:ph type="body" idx="1"/>
          </p:nvPr>
        </p:nvSpPr>
        <p:spPr>
          <a:xfrm>
            <a:off x="196951" y="196725"/>
            <a:ext cx="18603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dk1"/>
              </a:buClr>
              <a:buSzPts val="800"/>
              <a:buChar char="●"/>
              <a:defRPr sz="800">
                <a:solidFill>
                  <a:schemeClr val="dk1"/>
                </a:solidFill>
              </a:defRPr>
            </a:lvl1pPr>
            <a:lvl2pPr marL="914400" lvl="1" indent="-279400">
              <a:spcBef>
                <a:spcPts val="0"/>
              </a:spcBef>
              <a:spcAft>
                <a:spcPts val="0"/>
              </a:spcAft>
              <a:buClr>
                <a:schemeClr val="dk1"/>
              </a:buClr>
              <a:buSzPts val="800"/>
              <a:buChar char="○"/>
              <a:defRPr>
                <a:solidFill>
                  <a:schemeClr val="dk1"/>
                </a:solidFill>
              </a:defRPr>
            </a:lvl2pPr>
            <a:lvl3pPr marL="1371600" lvl="2" indent="-279400">
              <a:spcBef>
                <a:spcPts val="0"/>
              </a:spcBef>
              <a:spcAft>
                <a:spcPts val="0"/>
              </a:spcAft>
              <a:buClr>
                <a:schemeClr val="dk1"/>
              </a:buClr>
              <a:buSzPts val="800"/>
              <a:buChar char="■"/>
              <a:defRPr sz="800">
                <a:solidFill>
                  <a:schemeClr val="dk1"/>
                </a:solidFill>
              </a:defRPr>
            </a:lvl3pPr>
            <a:lvl4pPr marL="1828800" lvl="3" indent="-279400">
              <a:spcBef>
                <a:spcPts val="0"/>
              </a:spcBef>
              <a:spcAft>
                <a:spcPts val="0"/>
              </a:spcAft>
              <a:buClr>
                <a:schemeClr val="dk1"/>
              </a:buClr>
              <a:buSzPts val="800"/>
              <a:buChar char="●"/>
              <a:defRPr sz="800">
                <a:solidFill>
                  <a:schemeClr val="dk1"/>
                </a:solidFill>
              </a:defRPr>
            </a:lvl4pPr>
            <a:lvl5pPr marL="2286000" lvl="4" indent="-279400">
              <a:spcBef>
                <a:spcPts val="0"/>
              </a:spcBef>
              <a:spcAft>
                <a:spcPts val="0"/>
              </a:spcAft>
              <a:buClr>
                <a:schemeClr val="dk1"/>
              </a:buClr>
              <a:buSzPts val="800"/>
              <a:buChar char="○"/>
              <a:defRPr sz="800">
                <a:solidFill>
                  <a:schemeClr val="dk1"/>
                </a:solidFill>
              </a:defRPr>
            </a:lvl5pPr>
            <a:lvl6pPr marL="2743200" lvl="5" indent="-279400">
              <a:spcBef>
                <a:spcPts val="0"/>
              </a:spcBef>
              <a:spcAft>
                <a:spcPts val="0"/>
              </a:spcAft>
              <a:buClr>
                <a:schemeClr val="dk1"/>
              </a:buClr>
              <a:buSzPts val="800"/>
              <a:buChar char="■"/>
              <a:defRPr sz="800">
                <a:solidFill>
                  <a:schemeClr val="dk1"/>
                </a:solidFill>
              </a:defRPr>
            </a:lvl6pPr>
            <a:lvl7pPr marL="3200400" lvl="6" indent="-279400">
              <a:spcBef>
                <a:spcPts val="0"/>
              </a:spcBef>
              <a:spcAft>
                <a:spcPts val="0"/>
              </a:spcAft>
              <a:buClr>
                <a:schemeClr val="dk1"/>
              </a:buClr>
              <a:buSzPts val="800"/>
              <a:buChar char="●"/>
              <a:defRPr sz="800">
                <a:solidFill>
                  <a:schemeClr val="dk1"/>
                </a:solidFill>
              </a:defRPr>
            </a:lvl7pPr>
            <a:lvl8pPr marL="3657600" lvl="7" indent="-279400">
              <a:spcBef>
                <a:spcPts val="0"/>
              </a:spcBef>
              <a:spcAft>
                <a:spcPts val="0"/>
              </a:spcAft>
              <a:buClr>
                <a:schemeClr val="dk1"/>
              </a:buClr>
              <a:buSzPts val="800"/>
              <a:buChar char="○"/>
              <a:defRPr sz="800">
                <a:solidFill>
                  <a:schemeClr val="dk1"/>
                </a:solidFill>
              </a:defRPr>
            </a:lvl8pPr>
            <a:lvl9pPr marL="4114800" lvl="8" indent="-279400">
              <a:spcBef>
                <a:spcPts val="0"/>
              </a:spcBef>
              <a:spcAft>
                <a:spcPts val="0"/>
              </a:spcAft>
              <a:buClr>
                <a:schemeClr val="dk1"/>
              </a:buClr>
              <a:buSzPts val="800"/>
              <a:buChar char="■"/>
              <a:defRPr sz="800">
                <a:solidFill>
                  <a:schemeClr val="dk1"/>
                </a:solidFill>
              </a:defRPr>
            </a:lvl9pPr>
          </a:lstStyle>
          <a:p>
            <a:endParaRPr/>
          </a:p>
        </p:txBody>
      </p:sp>
      <p:sp>
        <p:nvSpPr>
          <p:cNvPr id="145" name="Google Shape;145;p24"/>
          <p:cNvSpPr txBox="1">
            <a:spLocks noGrp="1"/>
          </p:cNvSpPr>
          <p:nvPr>
            <p:ph type="body" idx="6"/>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dk1"/>
              </a:buClr>
              <a:buSzPts val="800"/>
              <a:buChar char="●"/>
              <a:defRPr sz="800">
                <a:solidFill>
                  <a:schemeClr val="dk1"/>
                </a:solidFill>
              </a:defRPr>
            </a:lvl1pPr>
            <a:lvl2pPr marL="914400" lvl="1" indent="-279400" algn="r">
              <a:spcBef>
                <a:spcPts val="0"/>
              </a:spcBef>
              <a:spcAft>
                <a:spcPts val="0"/>
              </a:spcAft>
              <a:buClr>
                <a:schemeClr val="dk1"/>
              </a:buClr>
              <a:buSzPts val="800"/>
              <a:buChar char="○"/>
              <a:defRPr>
                <a:solidFill>
                  <a:schemeClr val="dk1"/>
                </a:solidFill>
              </a:defRPr>
            </a:lvl2pPr>
            <a:lvl3pPr marL="1371600" lvl="2" indent="-279400" algn="r">
              <a:spcBef>
                <a:spcPts val="0"/>
              </a:spcBef>
              <a:spcAft>
                <a:spcPts val="0"/>
              </a:spcAft>
              <a:buClr>
                <a:schemeClr val="dk1"/>
              </a:buClr>
              <a:buSzPts val="800"/>
              <a:buChar char="■"/>
              <a:defRPr sz="800">
                <a:solidFill>
                  <a:schemeClr val="dk1"/>
                </a:solidFill>
              </a:defRPr>
            </a:lvl3pPr>
            <a:lvl4pPr marL="1828800" lvl="3" indent="-279400" algn="r">
              <a:spcBef>
                <a:spcPts val="0"/>
              </a:spcBef>
              <a:spcAft>
                <a:spcPts val="0"/>
              </a:spcAft>
              <a:buClr>
                <a:schemeClr val="dk1"/>
              </a:buClr>
              <a:buSzPts val="800"/>
              <a:buChar char="●"/>
              <a:defRPr sz="800">
                <a:solidFill>
                  <a:schemeClr val="dk1"/>
                </a:solidFill>
              </a:defRPr>
            </a:lvl4pPr>
            <a:lvl5pPr marL="2286000" lvl="4" indent="-279400" algn="r">
              <a:spcBef>
                <a:spcPts val="0"/>
              </a:spcBef>
              <a:spcAft>
                <a:spcPts val="0"/>
              </a:spcAft>
              <a:buClr>
                <a:schemeClr val="dk1"/>
              </a:buClr>
              <a:buSzPts val="800"/>
              <a:buChar char="○"/>
              <a:defRPr sz="800">
                <a:solidFill>
                  <a:schemeClr val="dk1"/>
                </a:solidFill>
              </a:defRPr>
            </a:lvl5pPr>
            <a:lvl6pPr marL="2743200" lvl="5" indent="-279400" algn="r">
              <a:spcBef>
                <a:spcPts val="0"/>
              </a:spcBef>
              <a:spcAft>
                <a:spcPts val="0"/>
              </a:spcAft>
              <a:buClr>
                <a:schemeClr val="dk1"/>
              </a:buClr>
              <a:buSzPts val="800"/>
              <a:buChar char="■"/>
              <a:defRPr sz="800">
                <a:solidFill>
                  <a:schemeClr val="dk1"/>
                </a:solidFill>
              </a:defRPr>
            </a:lvl6pPr>
            <a:lvl7pPr marL="3200400" lvl="6" indent="-279400" algn="r">
              <a:spcBef>
                <a:spcPts val="0"/>
              </a:spcBef>
              <a:spcAft>
                <a:spcPts val="0"/>
              </a:spcAft>
              <a:buClr>
                <a:schemeClr val="dk1"/>
              </a:buClr>
              <a:buSzPts val="800"/>
              <a:buChar char="●"/>
              <a:defRPr sz="800">
                <a:solidFill>
                  <a:schemeClr val="dk1"/>
                </a:solidFill>
              </a:defRPr>
            </a:lvl7pPr>
            <a:lvl8pPr marL="3657600" lvl="7" indent="-279400" algn="r">
              <a:spcBef>
                <a:spcPts val="0"/>
              </a:spcBef>
              <a:spcAft>
                <a:spcPts val="0"/>
              </a:spcAft>
              <a:buClr>
                <a:schemeClr val="dk1"/>
              </a:buClr>
              <a:buSzPts val="800"/>
              <a:buChar char="○"/>
              <a:defRPr sz="800">
                <a:solidFill>
                  <a:schemeClr val="dk1"/>
                </a:solidFill>
              </a:defRPr>
            </a:lvl8pPr>
            <a:lvl9pPr marL="4114800" lvl="8" indent="-279400" algn="r">
              <a:spcBef>
                <a:spcPts val="0"/>
              </a:spcBef>
              <a:spcAft>
                <a:spcPts val="0"/>
              </a:spcAft>
              <a:buClr>
                <a:schemeClr val="dk1"/>
              </a:buClr>
              <a:buSzPts val="800"/>
              <a:buChar char="■"/>
              <a:defRPr sz="800">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1" type="tx">
  <p:cSld name="TITLE_AND_BODY">
    <p:spTree>
      <p:nvGrpSpPr>
        <p:cNvPr id="1" name="Shape 146"/>
        <p:cNvGrpSpPr/>
        <p:nvPr/>
      </p:nvGrpSpPr>
      <p:grpSpPr>
        <a:xfrm>
          <a:off x="0" y="0"/>
          <a:ext cx="0" cy="0"/>
          <a:chOff x="0" y="0"/>
          <a:chExt cx="0" cy="0"/>
        </a:xfrm>
      </p:grpSpPr>
      <p:sp>
        <p:nvSpPr>
          <p:cNvPr id="147" name="Google Shape;14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5"/>
          <p:cNvSpPr txBox="1">
            <a:spLocks noGrp="1"/>
          </p:cNvSpPr>
          <p:nvPr>
            <p:ph type="subTitle" idx="1"/>
          </p:nvPr>
        </p:nvSpPr>
        <p:spPr>
          <a:xfrm>
            <a:off x="975300" y="1864050"/>
            <a:ext cx="7193400" cy="1415400"/>
          </a:xfrm>
          <a:prstGeom prst="rect">
            <a:avLst/>
          </a:prstGeom>
        </p:spPr>
        <p:txBody>
          <a:bodyPr spcFirstLastPara="1" wrap="square" lIns="91425" tIns="91425" rIns="91425" bIns="91425" anchor="ctr" anchorCtr="0">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a:endParaRPr/>
          </a:p>
        </p:txBody>
      </p:sp>
      <p:sp>
        <p:nvSpPr>
          <p:cNvPr id="149" name="Google Shape;149;p25"/>
          <p:cNvSpPr txBox="1">
            <a:spLocks noGrp="1"/>
          </p:cNvSpPr>
          <p:nvPr>
            <p:ph type="body" idx="2"/>
          </p:nvPr>
        </p:nvSpPr>
        <p:spPr>
          <a:xfrm>
            <a:off x="196951" y="196725"/>
            <a:ext cx="18591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dk1"/>
              </a:buClr>
              <a:buSzPts val="800"/>
              <a:buChar char="●"/>
              <a:defRPr sz="800">
                <a:solidFill>
                  <a:schemeClr val="dk1"/>
                </a:solidFill>
              </a:defRPr>
            </a:lvl1pPr>
            <a:lvl2pPr marL="914400" lvl="1" indent="-279400">
              <a:spcBef>
                <a:spcPts val="0"/>
              </a:spcBef>
              <a:spcAft>
                <a:spcPts val="0"/>
              </a:spcAft>
              <a:buClr>
                <a:schemeClr val="dk1"/>
              </a:buClr>
              <a:buSzPts val="800"/>
              <a:buChar char="○"/>
              <a:defRPr>
                <a:solidFill>
                  <a:schemeClr val="dk1"/>
                </a:solidFill>
              </a:defRPr>
            </a:lvl2pPr>
            <a:lvl3pPr marL="1371600" lvl="2" indent="-279400">
              <a:spcBef>
                <a:spcPts val="0"/>
              </a:spcBef>
              <a:spcAft>
                <a:spcPts val="0"/>
              </a:spcAft>
              <a:buClr>
                <a:schemeClr val="dk1"/>
              </a:buClr>
              <a:buSzPts val="800"/>
              <a:buChar char="■"/>
              <a:defRPr sz="800">
                <a:solidFill>
                  <a:schemeClr val="dk1"/>
                </a:solidFill>
              </a:defRPr>
            </a:lvl3pPr>
            <a:lvl4pPr marL="1828800" lvl="3" indent="-279400">
              <a:spcBef>
                <a:spcPts val="0"/>
              </a:spcBef>
              <a:spcAft>
                <a:spcPts val="0"/>
              </a:spcAft>
              <a:buClr>
                <a:schemeClr val="dk1"/>
              </a:buClr>
              <a:buSzPts val="800"/>
              <a:buChar char="●"/>
              <a:defRPr sz="800">
                <a:solidFill>
                  <a:schemeClr val="dk1"/>
                </a:solidFill>
              </a:defRPr>
            </a:lvl4pPr>
            <a:lvl5pPr marL="2286000" lvl="4" indent="-279400">
              <a:spcBef>
                <a:spcPts val="0"/>
              </a:spcBef>
              <a:spcAft>
                <a:spcPts val="0"/>
              </a:spcAft>
              <a:buClr>
                <a:schemeClr val="dk1"/>
              </a:buClr>
              <a:buSzPts val="800"/>
              <a:buChar char="○"/>
              <a:defRPr sz="800">
                <a:solidFill>
                  <a:schemeClr val="dk1"/>
                </a:solidFill>
              </a:defRPr>
            </a:lvl5pPr>
            <a:lvl6pPr marL="2743200" lvl="5" indent="-279400">
              <a:spcBef>
                <a:spcPts val="0"/>
              </a:spcBef>
              <a:spcAft>
                <a:spcPts val="0"/>
              </a:spcAft>
              <a:buClr>
                <a:schemeClr val="dk1"/>
              </a:buClr>
              <a:buSzPts val="800"/>
              <a:buChar char="■"/>
              <a:defRPr sz="800">
                <a:solidFill>
                  <a:schemeClr val="dk1"/>
                </a:solidFill>
              </a:defRPr>
            </a:lvl6pPr>
            <a:lvl7pPr marL="3200400" lvl="6" indent="-279400">
              <a:spcBef>
                <a:spcPts val="0"/>
              </a:spcBef>
              <a:spcAft>
                <a:spcPts val="0"/>
              </a:spcAft>
              <a:buClr>
                <a:schemeClr val="dk1"/>
              </a:buClr>
              <a:buSzPts val="800"/>
              <a:buChar char="●"/>
              <a:defRPr sz="800">
                <a:solidFill>
                  <a:schemeClr val="dk1"/>
                </a:solidFill>
              </a:defRPr>
            </a:lvl7pPr>
            <a:lvl8pPr marL="3657600" lvl="7" indent="-279400">
              <a:spcBef>
                <a:spcPts val="0"/>
              </a:spcBef>
              <a:spcAft>
                <a:spcPts val="0"/>
              </a:spcAft>
              <a:buClr>
                <a:schemeClr val="dk1"/>
              </a:buClr>
              <a:buSzPts val="800"/>
              <a:buChar char="○"/>
              <a:defRPr sz="800">
                <a:solidFill>
                  <a:schemeClr val="dk1"/>
                </a:solidFill>
              </a:defRPr>
            </a:lvl8pPr>
            <a:lvl9pPr marL="4114800" lvl="8" indent="-279400">
              <a:spcBef>
                <a:spcPts val="0"/>
              </a:spcBef>
              <a:spcAft>
                <a:spcPts val="0"/>
              </a:spcAft>
              <a:buClr>
                <a:schemeClr val="dk1"/>
              </a:buClr>
              <a:buSzPts val="800"/>
              <a:buChar char="■"/>
              <a:defRPr sz="800">
                <a:solidFill>
                  <a:schemeClr val="dk1"/>
                </a:solidFill>
              </a:defRPr>
            </a:lvl9pPr>
          </a:lstStyle>
          <a:p>
            <a:endParaRPr/>
          </a:p>
        </p:txBody>
      </p:sp>
      <p:sp>
        <p:nvSpPr>
          <p:cNvPr id="150" name="Google Shape;150;p25"/>
          <p:cNvSpPr txBox="1">
            <a:spLocks noGrp="1"/>
          </p:cNvSpPr>
          <p:nvPr>
            <p:ph type="body" idx="3"/>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dk1"/>
              </a:buClr>
              <a:buSzPts val="800"/>
              <a:buChar char="●"/>
              <a:defRPr sz="800">
                <a:solidFill>
                  <a:schemeClr val="dk1"/>
                </a:solidFill>
              </a:defRPr>
            </a:lvl1pPr>
            <a:lvl2pPr marL="914400" lvl="1" indent="-279400" algn="r">
              <a:spcBef>
                <a:spcPts val="0"/>
              </a:spcBef>
              <a:spcAft>
                <a:spcPts val="0"/>
              </a:spcAft>
              <a:buClr>
                <a:schemeClr val="dk1"/>
              </a:buClr>
              <a:buSzPts val="800"/>
              <a:buChar char="○"/>
              <a:defRPr>
                <a:solidFill>
                  <a:schemeClr val="dk1"/>
                </a:solidFill>
              </a:defRPr>
            </a:lvl2pPr>
            <a:lvl3pPr marL="1371600" lvl="2" indent="-279400" algn="r">
              <a:spcBef>
                <a:spcPts val="0"/>
              </a:spcBef>
              <a:spcAft>
                <a:spcPts val="0"/>
              </a:spcAft>
              <a:buClr>
                <a:schemeClr val="dk1"/>
              </a:buClr>
              <a:buSzPts val="800"/>
              <a:buChar char="■"/>
              <a:defRPr sz="800">
                <a:solidFill>
                  <a:schemeClr val="dk1"/>
                </a:solidFill>
              </a:defRPr>
            </a:lvl3pPr>
            <a:lvl4pPr marL="1828800" lvl="3" indent="-279400" algn="r">
              <a:spcBef>
                <a:spcPts val="0"/>
              </a:spcBef>
              <a:spcAft>
                <a:spcPts val="0"/>
              </a:spcAft>
              <a:buClr>
                <a:schemeClr val="dk1"/>
              </a:buClr>
              <a:buSzPts val="800"/>
              <a:buChar char="●"/>
              <a:defRPr sz="800">
                <a:solidFill>
                  <a:schemeClr val="dk1"/>
                </a:solidFill>
              </a:defRPr>
            </a:lvl4pPr>
            <a:lvl5pPr marL="2286000" lvl="4" indent="-279400" algn="r">
              <a:spcBef>
                <a:spcPts val="0"/>
              </a:spcBef>
              <a:spcAft>
                <a:spcPts val="0"/>
              </a:spcAft>
              <a:buClr>
                <a:schemeClr val="dk1"/>
              </a:buClr>
              <a:buSzPts val="800"/>
              <a:buChar char="○"/>
              <a:defRPr sz="800">
                <a:solidFill>
                  <a:schemeClr val="dk1"/>
                </a:solidFill>
              </a:defRPr>
            </a:lvl5pPr>
            <a:lvl6pPr marL="2743200" lvl="5" indent="-279400" algn="r">
              <a:spcBef>
                <a:spcPts val="0"/>
              </a:spcBef>
              <a:spcAft>
                <a:spcPts val="0"/>
              </a:spcAft>
              <a:buClr>
                <a:schemeClr val="dk1"/>
              </a:buClr>
              <a:buSzPts val="800"/>
              <a:buChar char="■"/>
              <a:defRPr sz="800">
                <a:solidFill>
                  <a:schemeClr val="dk1"/>
                </a:solidFill>
              </a:defRPr>
            </a:lvl6pPr>
            <a:lvl7pPr marL="3200400" lvl="6" indent="-279400" algn="r">
              <a:spcBef>
                <a:spcPts val="0"/>
              </a:spcBef>
              <a:spcAft>
                <a:spcPts val="0"/>
              </a:spcAft>
              <a:buClr>
                <a:schemeClr val="dk1"/>
              </a:buClr>
              <a:buSzPts val="800"/>
              <a:buChar char="●"/>
              <a:defRPr sz="800">
                <a:solidFill>
                  <a:schemeClr val="dk1"/>
                </a:solidFill>
              </a:defRPr>
            </a:lvl7pPr>
            <a:lvl8pPr marL="3657600" lvl="7" indent="-279400" algn="r">
              <a:spcBef>
                <a:spcPts val="0"/>
              </a:spcBef>
              <a:spcAft>
                <a:spcPts val="0"/>
              </a:spcAft>
              <a:buClr>
                <a:schemeClr val="dk1"/>
              </a:buClr>
              <a:buSzPts val="800"/>
              <a:buChar char="○"/>
              <a:defRPr sz="800">
                <a:solidFill>
                  <a:schemeClr val="dk1"/>
                </a:solidFill>
              </a:defRPr>
            </a:lvl8pPr>
            <a:lvl9pPr marL="4114800" lvl="8" indent="-279400" algn="r">
              <a:spcBef>
                <a:spcPts val="0"/>
              </a:spcBef>
              <a:spcAft>
                <a:spcPts val="0"/>
              </a:spcAft>
              <a:buClr>
                <a:schemeClr val="dk1"/>
              </a:buClr>
              <a:buSzPts val="800"/>
              <a:buChar char="■"/>
              <a:defRPr sz="800">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2">
  <p:cSld name="TITLE_AND_BODY_1">
    <p:bg>
      <p:bgPr>
        <a:solidFill>
          <a:schemeClr val="dk1"/>
        </a:solidFill>
        <a:effectLst/>
      </p:bgPr>
    </p:bg>
    <p:spTree>
      <p:nvGrpSpPr>
        <p:cNvPr id="1" name="Shape 151"/>
        <p:cNvGrpSpPr/>
        <p:nvPr/>
      </p:nvGrpSpPr>
      <p:grpSpPr>
        <a:xfrm>
          <a:off x="0" y="0"/>
          <a:ext cx="0" cy="0"/>
          <a:chOff x="0" y="0"/>
          <a:chExt cx="0" cy="0"/>
        </a:xfrm>
      </p:grpSpPr>
      <p:sp>
        <p:nvSpPr>
          <p:cNvPr id="152" name="Google Shape;15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6"/>
          <p:cNvSpPr txBox="1">
            <a:spLocks noGrp="1"/>
          </p:cNvSpPr>
          <p:nvPr>
            <p:ph type="subTitle" idx="1"/>
          </p:nvPr>
        </p:nvSpPr>
        <p:spPr>
          <a:xfrm>
            <a:off x="975300" y="1864050"/>
            <a:ext cx="7193400" cy="1415400"/>
          </a:xfrm>
          <a:prstGeom prst="rect">
            <a:avLst/>
          </a:prstGeom>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a:endParaRPr/>
          </a:p>
        </p:txBody>
      </p:sp>
      <p:sp>
        <p:nvSpPr>
          <p:cNvPr id="154" name="Google Shape;154;p26"/>
          <p:cNvSpPr txBox="1">
            <a:spLocks noGrp="1"/>
          </p:cNvSpPr>
          <p:nvPr>
            <p:ph type="body" idx="2"/>
          </p:nvPr>
        </p:nvSpPr>
        <p:spPr>
          <a:xfrm>
            <a:off x="196951" y="196725"/>
            <a:ext cx="18603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Char char="●"/>
              <a:defRPr sz="800">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sz="800">
                <a:solidFill>
                  <a:schemeClr val="lt1"/>
                </a:solidFill>
              </a:defRPr>
            </a:lvl3pPr>
            <a:lvl4pPr marL="1828800" lvl="3" indent="-279400">
              <a:spcBef>
                <a:spcPts val="0"/>
              </a:spcBef>
              <a:spcAft>
                <a:spcPts val="0"/>
              </a:spcAft>
              <a:buClr>
                <a:schemeClr val="lt1"/>
              </a:buClr>
              <a:buSzPts val="800"/>
              <a:buChar char="●"/>
              <a:defRPr sz="800">
                <a:solidFill>
                  <a:schemeClr val="lt1"/>
                </a:solidFill>
              </a:defRPr>
            </a:lvl4pPr>
            <a:lvl5pPr marL="2286000" lvl="4" indent="-279400">
              <a:spcBef>
                <a:spcPts val="0"/>
              </a:spcBef>
              <a:spcAft>
                <a:spcPts val="0"/>
              </a:spcAft>
              <a:buClr>
                <a:schemeClr val="lt1"/>
              </a:buClr>
              <a:buSzPts val="800"/>
              <a:buChar char="○"/>
              <a:defRPr sz="800">
                <a:solidFill>
                  <a:schemeClr val="lt1"/>
                </a:solidFill>
              </a:defRPr>
            </a:lvl5pPr>
            <a:lvl6pPr marL="2743200" lvl="5" indent="-279400">
              <a:spcBef>
                <a:spcPts val="0"/>
              </a:spcBef>
              <a:spcAft>
                <a:spcPts val="0"/>
              </a:spcAft>
              <a:buClr>
                <a:schemeClr val="lt1"/>
              </a:buClr>
              <a:buSzPts val="800"/>
              <a:buChar char="■"/>
              <a:defRPr sz="800">
                <a:solidFill>
                  <a:schemeClr val="lt1"/>
                </a:solidFill>
              </a:defRPr>
            </a:lvl6pPr>
            <a:lvl7pPr marL="3200400" lvl="6" indent="-279400">
              <a:spcBef>
                <a:spcPts val="0"/>
              </a:spcBef>
              <a:spcAft>
                <a:spcPts val="0"/>
              </a:spcAft>
              <a:buClr>
                <a:schemeClr val="lt1"/>
              </a:buClr>
              <a:buSzPts val="800"/>
              <a:buChar char="●"/>
              <a:defRPr sz="800">
                <a:solidFill>
                  <a:schemeClr val="lt1"/>
                </a:solidFill>
              </a:defRPr>
            </a:lvl7pPr>
            <a:lvl8pPr marL="3657600" lvl="7" indent="-279400">
              <a:spcBef>
                <a:spcPts val="0"/>
              </a:spcBef>
              <a:spcAft>
                <a:spcPts val="0"/>
              </a:spcAft>
              <a:buClr>
                <a:schemeClr val="lt1"/>
              </a:buClr>
              <a:buSzPts val="800"/>
              <a:buChar char="○"/>
              <a:defRPr sz="800">
                <a:solidFill>
                  <a:schemeClr val="lt1"/>
                </a:solidFill>
              </a:defRPr>
            </a:lvl8pPr>
            <a:lvl9pPr marL="4114800" lvl="8" indent="-279400">
              <a:spcBef>
                <a:spcPts val="0"/>
              </a:spcBef>
              <a:spcAft>
                <a:spcPts val="0"/>
              </a:spcAft>
              <a:buClr>
                <a:schemeClr val="lt1"/>
              </a:buClr>
              <a:buSzPts val="800"/>
              <a:buChar char="■"/>
              <a:defRPr sz="800">
                <a:solidFill>
                  <a:schemeClr val="lt1"/>
                </a:solidFill>
              </a:defRPr>
            </a:lvl9pPr>
          </a:lstStyle>
          <a:p>
            <a:endParaRPr/>
          </a:p>
        </p:txBody>
      </p:sp>
      <p:sp>
        <p:nvSpPr>
          <p:cNvPr id="155" name="Google Shape;155;p26"/>
          <p:cNvSpPr txBox="1">
            <a:spLocks noGrp="1"/>
          </p:cNvSpPr>
          <p:nvPr>
            <p:ph type="body" idx="3"/>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lt1"/>
              </a:buClr>
              <a:buSzPts val="800"/>
              <a:buChar char="●"/>
              <a:defRPr sz="800">
                <a:solidFill>
                  <a:schemeClr val="lt1"/>
                </a:solidFill>
              </a:defRPr>
            </a:lvl1pPr>
            <a:lvl2pPr marL="914400" lvl="1" indent="-279400" algn="r">
              <a:spcBef>
                <a:spcPts val="0"/>
              </a:spcBef>
              <a:spcAft>
                <a:spcPts val="0"/>
              </a:spcAft>
              <a:buClr>
                <a:schemeClr val="lt1"/>
              </a:buClr>
              <a:buSzPts val="800"/>
              <a:buChar char="○"/>
              <a:defRPr>
                <a:solidFill>
                  <a:schemeClr val="lt1"/>
                </a:solidFill>
              </a:defRPr>
            </a:lvl2pPr>
            <a:lvl3pPr marL="1371600" lvl="2" indent="-279400" algn="r">
              <a:spcBef>
                <a:spcPts val="0"/>
              </a:spcBef>
              <a:spcAft>
                <a:spcPts val="0"/>
              </a:spcAft>
              <a:buClr>
                <a:schemeClr val="lt1"/>
              </a:buClr>
              <a:buSzPts val="800"/>
              <a:buChar char="■"/>
              <a:defRPr sz="800">
                <a:solidFill>
                  <a:schemeClr val="lt1"/>
                </a:solidFill>
              </a:defRPr>
            </a:lvl3pPr>
            <a:lvl4pPr marL="1828800" lvl="3" indent="-279400" algn="r">
              <a:spcBef>
                <a:spcPts val="0"/>
              </a:spcBef>
              <a:spcAft>
                <a:spcPts val="0"/>
              </a:spcAft>
              <a:buClr>
                <a:schemeClr val="lt1"/>
              </a:buClr>
              <a:buSzPts val="800"/>
              <a:buChar char="●"/>
              <a:defRPr sz="800">
                <a:solidFill>
                  <a:schemeClr val="lt1"/>
                </a:solidFill>
              </a:defRPr>
            </a:lvl4pPr>
            <a:lvl5pPr marL="2286000" lvl="4" indent="-279400" algn="r">
              <a:spcBef>
                <a:spcPts val="0"/>
              </a:spcBef>
              <a:spcAft>
                <a:spcPts val="0"/>
              </a:spcAft>
              <a:buClr>
                <a:schemeClr val="lt1"/>
              </a:buClr>
              <a:buSzPts val="800"/>
              <a:buChar char="○"/>
              <a:defRPr sz="800">
                <a:solidFill>
                  <a:schemeClr val="lt1"/>
                </a:solidFill>
              </a:defRPr>
            </a:lvl5pPr>
            <a:lvl6pPr marL="2743200" lvl="5" indent="-279400" algn="r">
              <a:spcBef>
                <a:spcPts val="0"/>
              </a:spcBef>
              <a:spcAft>
                <a:spcPts val="0"/>
              </a:spcAft>
              <a:buClr>
                <a:schemeClr val="lt1"/>
              </a:buClr>
              <a:buSzPts val="800"/>
              <a:buChar char="■"/>
              <a:defRPr sz="800">
                <a:solidFill>
                  <a:schemeClr val="lt1"/>
                </a:solidFill>
              </a:defRPr>
            </a:lvl6pPr>
            <a:lvl7pPr marL="3200400" lvl="6" indent="-279400" algn="r">
              <a:spcBef>
                <a:spcPts val="0"/>
              </a:spcBef>
              <a:spcAft>
                <a:spcPts val="0"/>
              </a:spcAft>
              <a:buClr>
                <a:schemeClr val="lt1"/>
              </a:buClr>
              <a:buSzPts val="800"/>
              <a:buChar char="●"/>
              <a:defRPr sz="800">
                <a:solidFill>
                  <a:schemeClr val="lt1"/>
                </a:solidFill>
              </a:defRPr>
            </a:lvl7pPr>
            <a:lvl8pPr marL="3657600" lvl="7" indent="-279400" algn="r">
              <a:spcBef>
                <a:spcPts val="0"/>
              </a:spcBef>
              <a:spcAft>
                <a:spcPts val="0"/>
              </a:spcAft>
              <a:buClr>
                <a:schemeClr val="lt1"/>
              </a:buClr>
              <a:buSzPts val="800"/>
              <a:buChar char="○"/>
              <a:defRPr sz="800">
                <a:solidFill>
                  <a:schemeClr val="lt1"/>
                </a:solidFill>
              </a:defRPr>
            </a:lvl8pPr>
            <a:lvl9pPr marL="4114800" lvl="8" indent="-279400" algn="r">
              <a:spcBef>
                <a:spcPts val="0"/>
              </a:spcBef>
              <a:spcAft>
                <a:spcPts val="0"/>
              </a:spcAft>
              <a:buClr>
                <a:schemeClr val="lt1"/>
              </a:buClr>
              <a:buSzPts val="800"/>
              <a:buChar char="■"/>
              <a:defRPr sz="8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body and image 1" type="twoColTx">
  <p:cSld name="TITLE_AND_TWO_COLUMNS">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197375" y="1052750"/>
            <a:ext cx="3151800" cy="1632900"/>
          </a:xfrm>
          <a:prstGeom prst="rect">
            <a:avLst/>
          </a:prstGeom>
        </p:spPr>
        <p:txBody>
          <a:bodyPr spcFirstLastPara="1" wrap="square" lIns="91425" tIns="91425" rIns="91425" bIns="91425" anchor="b" anchorCtr="0">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a:endParaRPr/>
          </a:p>
        </p:txBody>
      </p:sp>
      <p:sp>
        <p:nvSpPr>
          <p:cNvPr id="158" name="Google Shape;158;p27"/>
          <p:cNvSpPr txBox="1">
            <a:spLocks noGrp="1"/>
          </p:cNvSpPr>
          <p:nvPr>
            <p:ph type="body" idx="1"/>
          </p:nvPr>
        </p:nvSpPr>
        <p:spPr>
          <a:xfrm>
            <a:off x="197375" y="2685650"/>
            <a:ext cx="3151800" cy="18225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dk1"/>
              </a:buClr>
              <a:buSzPts val="1000"/>
              <a:buChar char="●"/>
              <a:defRPr>
                <a:solidFill>
                  <a:schemeClr val="dk1"/>
                </a:solidFill>
              </a:defRPr>
            </a:lvl1pPr>
            <a:lvl2pPr marL="914400" lvl="1" indent="-292100">
              <a:lnSpc>
                <a:spcPct val="100000"/>
              </a:lnSpc>
              <a:spcBef>
                <a:spcPts val="0"/>
              </a:spcBef>
              <a:spcAft>
                <a:spcPts val="0"/>
              </a:spcAft>
              <a:buClr>
                <a:schemeClr val="dk1"/>
              </a:buClr>
              <a:buSzPts val="1000"/>
              <a:buChar char="○"/>
              <a:defRPr sz="1000">
                <a:solidFill>
                  <a:schemeClr val="dk1"/>
                </a:solidFill>
              </a:defRPr>
            </a:lvl2pPr>
            <a:lvl3pPr marL="1371600" lvl="2" indent="-292100">
              <a:lnSpc>
                <a:spcPct val="100000"/>
              </a:lnSpc>
              <a:spcBef>
                <a:spcPts val="0"/>
              </a:spcBef>
              <a:spcAft>
                <a:spcPts val="0"/>
              </a:spcAft>
              <a:buClr>
                <a:schemeClr val="dk1"/>
              </a:buClr>
              <a:buSzPts val="1000"/>
              <a:buChar char="■"/>
              <a:defRPr>
                <a:solidFill>
                  <a:schemeClr val="dk1"/>
                </a:solidFill>
              </a:defRPr>
            </a:lvl3pPr>
            <a:lvl4pPr marL="1828800" lvl="3" indent="-292100">
              <a:lnSpc>
                <a:spcPct val="100000"/>
              </a:lnSpc>
              <a:spcBef>
                <a:spcPts val="0"/>
              </a:spcBef>
              <a:spcAft>
                <a:spcPts val="0"/>
              </a:spcAft>
              <a:buClr>
                <a:schemeClr val="dk1"/>
              </a:buClr>
              <a:buSzPts val="1000"/>
              <a:buChar char="●"/>
              <a:defRPr>
                <a:solidFill>
                  <a:schemeClr val="dk1"/>
                </a:solidFill>
              </a:defRPr>
            </a:lvl4pPr>
            <a:lvl5pPr marL="2286000" lvl="4" indent="-292100">
              <a:lnSpc>
                <a:spcPct val="100000"/>
              </a:lnSpc>
              <a:spcBef>
                <a:spcPts val="0"/>
              </a:spcBef>
              <a:spcAft>
                <a:spcPts val="0"/>
              </a:spcAft>
              <a:buClr>
                <a:schemeClr val="dk1"/>
              </a:buClr>
              <a:buSzPts val="1000"/>
              <a:buChar char="○"/>
              <a:defRPr>
                <a:solidFill>
                  <a:schemeClr val="dk1"/>
                </a:solidFill>
              </a:defRPr>
            </a:lvl5pPr>
            <a:lvl6pPr marL="2743200" lvl="5" indent="-292100">
              <a:lnSpc>
                <a:spcPct val="100000"/>
              </a:lnSpc>
              <a:spcBef>
                <a:spcPts val="0"/>
              </a:spcBef>
              <a:spcAft>
                <a:spcPts val="0"/>
              </a:spcAft>
              <a:buClr>
                <a:schemeClr val="dk1"/>
              </a:buClr>
              <a:buSzPts val="1000"/>
              <a:buChar char="■"/>
              <a:defRPr>
                <a:solidFill>
                  <a:schemeClr val="dk1"/>
                </a:solidFill>
              </a:defRPr>
            </a:lvl6pPr>
            <a:lvl7pPr marL="3200400" lvl="6" indent="-292100">
              <a:lnSpc>
                <a:spcPct val="100000"/>
              </a:lnSpc>
              <a:spcBef>
                <a:spcPts val="0"/>
              </a:spcBef>
              <a:spcAft>
                <a:spcPts val="0"/>
              </a:spcAft>
              <a:buClr>
                <a:schemeClr val="dk1"/>
              </a:buClr>
              <a:buSzPts val="1000"/>
              <a:buChar char="●"/>
              <a:defRPr>
                <a:solidFill>
                  <a:schemeClr val="dk1"/>
                </a:solidFill>
              </a:defRPr>
            </a:lvl7pPr>
            <a:lvl8pPr marL="3657600" lvl="7" indent="-292100">
              <a:lnSpc>
                <a:spcPct val="100000"/>
              </a:lnSpc>
              <a:spcBef>
                <a:spcPts val="0"/>
              </a:spcBef>
              <a:spcAft>
                <a:spcPts val="0"/>
              </a:spcAft>
              <a:buClr>
                <a:schemeClr val="dk1"/>
              </a:buClr>
              <a:buSzPts val="1000"/>
              <a:buChar char="○"/>
              <a:defRPr>
                <a:solidFill>
                  <a:schemeClr val="dk1"/>
                </a:solidFill>
              </a:defRPr>
            </a:lvl8pPr>
            <a:lvl9pPr marL="4114800" lvl="8" indent="-292100">
              <a:lnSpc>
                <a:spcPct val="100000"/>
              </a:lnSpc>
              <a:spcBef>
                <a:spcPts val="0"/>
              </a:spcBef>
              <a:spcAft>
                <a:spcPts val="0"/>
              </a:spcAft>
              <a:buClr>
                <a:schemeClr val="dk1"/>
              </a:buClr>
              <a:buSzPts val="1000"/>
              <a:buChar char="■"/>
              <a:defRPr>
                <a:solidFill>
                  <a:schemeClr val="dk1"/>
                </a:solidFill>
              </a:defRPr>
            </a:lvl9pPr>
          </a:lstStyle>
          <a:p>
            <a:endParaRPr/>
          </a:p>
        </p:txBody>
      </p:sp>
      <p:sp>
        <p:nvSpPr>
          <p:cNvPr id="159" name="Google Shape;15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0" name="Google Shape;160;p27"/>
          <p:cNvSpPr>
            <a:spLocks noGrp="1"/>
          </p:cNvSpPr>
          <p:nvPr>
            <p:ph type="pic" idx="2"/>
          </p:nvPr>
        </p:nvSpPr>
        <p:spPr>
          <a:xfrm>
            <a:off x="3726325" y="669925"/>
            <a:ext cx="5220900" cy="4276800"/>
          </a:xfrm>
          <a:prstGeom prst="round2DiagRect">
            <a:avLst>
              <a:gd name="adj1" fmla="val 16667"/>
              <a:gd name="adj2" fmla="val 0"/>
            </a:avLst>
          </a:prstGeom>
          <a:noFill/>
          <a:ln>
            <a:noFill/>
          </a:ln>
        </p:spPr>
      </p:sp>
      <p:sp>
        <p:nvSpPr>
          <p:cNvPr id="161" name="Google Shape;161;p27"/>
          <p:cNvSpPr txBox="1">
            <a:spLocks noGrp="1"/>
          </p:cNvSpPr>
          <p:nvPr>
            <p:ph type="body" idx="3"/>
          </p:nvPr>
        </p:nvSpPr>
        <p:spPr>
          <a:xfrm>
            <a:off x="196951" y="196725"/>
            <a:ext cx="18606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dk1"/>
              </a:buClr>
              <a:buSzPts val="800"/>
              <a:buChar char="●"/>
              <a:defRPr sz="800">
                <a:solidFill>
                  <a:schemeClr val="dk1"/>
                </a:solidFill>
              </a:defRPr>
            </a:lvl1pPr>
            <a:lvl2pPr marL="914400" lvl="1" indent="-279400">
              <a:spcBef>
                <a:spcPts val="0"/>
              </a:spcBef>
              <a:spcAft>
                <a:spcPts val="0"/>
              </a:spcAft>
              <a:buClr>
                <a:schemeClr val="dk1"/>
              </a:buClr>
              <a:buSzPts val="800"/>
              <a:buChar char="○"/>
              <a:defRPr>
                <a:solidFill>
                  <a:schemeClr val="dk1"/>
                </a:solidFill>
              </a:defRPr>
            </a:lvl2pPr>
            <a:lvl3pPr marL="1371600" lvl="2" indent="-279400">
              <a:spcBef>
                <a:spcPts val="0"/>
              </a:spcBef>
              <a:spcAft>
                <a:spcPts val="0"/>
              </a:spcAft>
              <a:buClr>
                <a:schemeClr val="dk1"/>
              </a:buClr>
              <a:buSzPts val="800"/>
              <a:buChar char="■"/>
              <a:defRPr sz="800">
                <a:solidFill>
                  <a:schemeClr val="dk1"/>
                </a:solidFill>
              </a:defRPr>
            </a:lvl3pPr>
            <a:lvl4pPr marL="1828800" lvl="3" indent="-279400">
              <a:spcBef>
                <a:spcPts val="0"/>
              </a:spcBef>
              <a:spcAft>
                <a:spcPts val="0"/>
              </a:spcAft>
              <a:buClr>
                <a:schemeClr val="dk1"/>
              </a:buClr>
              <a:buSzPts val="800"/>
              <a:buChar char="●"/>
              <a:defRPr sz="800">
                <a:solidFill>
                  <a:schemeClr val="dk1"/>
                </a:solidFill>
              </a:defRPr>
            </a:lvl4pPr>
            <a:lvl5pPr marL="2286000" lvl="4" indent="-279400">
              <a:spcBef>
                <a:spcPts val="0"/>
              </a:spcBef>
              <a:spcAft>
                <a:spcPts val="0"/>
              </a:spcAft>
              <a:buClr>
                <a:schemeClr val="dk1"/>
              </a:buClr>
              <a:buSzPts val="800"/>
              <a:buChar char="○"/>
              <a:defRPr sz="800">
                <a:solidFill>
                  <a:schemeClr val="dk1"/>
                </a:solidFill>
              </a:defRPr>
            </a:lvl5pPr>
            <a:lvl6pPr marL="2743200" lvl="5" indent="-279400">
              <a:spcBef>
                <a:spcPts val="0"/>
              </a:spcBef>
              <a:spcAft>
                <a:spcPts val="0"/>
              </a:spcAft>
              <a:buClr>
                <a:schemeClr val="dk1"/>
              </a:buClr>
              <a:buSzPts val="800"/>
              <a:buChar char="■"/>
              <a:defRPr sz="800">
                <a:solidFill>
                  <a:schemeClr val="dk1"/>
                </a:solidFill>
              </a:defRPr>
            </a:lvl6pPr>
            <a:lvl7pPr marL="3200400" lvl="6" indent="-279400">
              <a:spcBef>
                <a:spcPts val="0"/>
              </a:spcBef>
              <a:spcAft>
                <a:spcPts val="0"/>
              </a:spcAft>
              <a:buClr>
                <a:schemeClr val="dk1"/>
              </a:buClr>
              <a:buSzPts val="800"/>
              <a:buChar char="●"/>
              <a:defRPr sz="800">
                <a:solidFill>
                  <a:schemeClr val="dk1"/>
                </a:solidFill>
              </a:defRPr>
            </a:lvl7pPr>
            <a:lvl8pPr marL="3657600" lvl="7" indent="-279400">
              <a:spcBef>
                <a:spcPts val="0"/>
              </a:spcBef>
              <a:spcAft>
                <a:spcPts val="0"/>
              </a:spcAft>
              <a:buClr>
                <a:schemeClr val="dk1"/>
              </a:buClr>
              <a:buSzPts val="800"/>
              <a:buChar char="○"/>
              <a:defRPr sz="800">
                <a:solidFill>
                  <a:schemeClr val="dk1"/>
                </a:solidFill>
              </a:defRPr>
            </a:lvl8pPr>
            <a:lvl9pPr marL="4114800" lvl="8" indent="-279400">
              <a:spcBef>
                <a:spcPts val="0"/>
              </a:spcBef>
              <a:spcAft>
                <a:spcPts val="0"/>
              </a:spcAft>
              <a:buClr>
                <a:schemeClr val="dk1"/>
              </a:buClr>
              <a:buSzPts val="800"/>
              <a:buChar char="■"/>
              <a:defRPr sz="800">
                <a:solidFill>
                  <a:schemeClr val="dk1"/>
                </a:solidFill>
              </a:defRPr>
            </a:lvl9pPr>
          </a:lstStyle>
          <a:p>
            <a:endParaRPr/>
          </a:p>
        </p:txBody>
      </p:sp>
      <p:sp>
        <p:nvSpPr>
          <p:cNvPr id="162" name="Google Shape;162;p27"/>
          <p:cNvSpPr txBox="1">
            <a:spLocks noGrp="1"/>
          </p:cNvSpPr>
          <p:nvPr>
            <p:ph type="body" idx="4"/>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dk1"/>
              </a:buClr>
              <a:buSzPts val="800"/>
              <a:buChar char="●"/>
              <a:defRPr sz="800">
                <a:solidFill>
                  <a:schemeClr val="dk1"/>
                </a:solidFill>
              </a:defRPr>
            </a:lvl1pPr>
            <a:lvl2pPr marL="914400" lvl="1" indent="-279400" algn="r">
              <a:spcBef>
                <a:spcPts val="0"/>
              </a:spcBef>
              <a:spcAft>
                <a:spcPts val="0"/>
              </a:spcAft>
              <a:buClr>
                <a:schemeClr val="dk1"/>
              </a:buClr>
              <a:buSzPts val="800"/>
              <a:buChar char="○"/>
              <a:defRPr>
                <a:solidFill>
                  <a:schemeClr val="dk1"/>
                </a:solidFill>
              </a:defRPr>
            </a:lvl2pPr>
            <a:lvl3pPr marL="1371600" lvl="2" indent="-279400" algn="r">
              <a:spcBef>
                <a:spcPts val="0"/>
              </a:spcBef>
              <a:spcAft>
                <a:spcPts val="0"/>
              </a:spcAft>
              <a:buClr>
                <a:schemeClr val="dk1"/>
              </a:buClr>
              <a:buSzPts val="800"/>
              <a:buChar char="■"/>
              <a:defRPr sz="800">
                <a:solidFill>
                  <a:schemeClr val="dk1"/>
                </a:solidFill>
              </a:defRPr>
            </a:lvl3pPr>
            <a:lvl4pPr marL="1828800" lvl="3" indent="-279400" algn="r">
              <a:spcBef>
                <a:spcPts val="0"/>
              </a:spcBef>
              <a:spcAft>
                <a:spcPts val="0"/>
              </a:spcAft>
              <a:buClr>
                <a:schemeClr val="dk1"/>
              </a:buClr>
              <a:buSzPts val="800"/>
              <a:buChar char="●"/>
              <a:defRPr sz="800">
                <a:solidFill>
                  <a:schemeClr val="dk1"/>
                </a:solidFill>
              </a:defRPr>
            </a:lvl4pPr>
            <a:lvl5pPr marL="2286000" lvl="4" indent="-279400" algn="r">
              <a:spcBef>
                <a:spcPts val="0"/>
              </a:spcBef>
              <a:spcAft>
                <a:spcPts val="0"/>
              </a:spcAft>
              <a:buClr>
                <a:schemeClr val="dk1"/>
              </a:buClr>
              <a:buSzPts val="800"/>
              <a:buChar char="○"/>
              <a:defRPr sz="800">
                <a:solidFill>
                  <a:schemeClr val="dk1"/>
                </a:solidFill>
              </a:defRPr>
            </a:lvl5pPr>
            <a:lvl6pPr marL="2743200" lvl="5" indent="-279400" algn="r">
              <a:spcBef>
                <a:spcPts val="0"/>
              </a:spcBef>
              <a:spcAft>
                <a:spcPts val="0"/>
              </a:spcAft>
              <a:buClr>
                <a:schemeClr val="dk1"/>
              </a:buClr>
              <a:buSzPts val="800"/>
              <a:buChar char="■"/>
              <a:defRPr sz="800">
                <a:solidFill>
                  <a:schemeClr val="dk1"/>
                </a:solidFill>
              </a:defRPr>
            </a:lvl6pPr>
            <a:lvl7pPr marL="3200400" lvl="6" indent="-279400" algn="r">
              <a:spcBef>
                <a:spcPts val="0"/>
              </a:spcBef>
              <a:spcAft>
                <a:spcPts val="0"/>
              </a:spcAft>
              <a:buClr>
                <a:schemeClr val="dk1"/>
              </a:buClr>
              <a:buSzPts val="800"/>
              <a:buChar char="●"/>
              <a:defRPr sz="800">
                <a:solidFill>
                  <a:schemeClr val="dk1"/>
                </a:solidFill>
              </a:defRPr>
            </a:lvl7pPr>
            <a:lvl8pPr marL="3657600" lvl="7" indent="-279400" algn="r">
              <a:spcBef>
                <a:spcPts val="0"/>
              </a:spcBef>
              <a:spcAft>
                <a:spcPts val="0"/>
              </a:spcAft>
              <a:buClr>
                <a:schemeClr val="dk1"/>
              </a:buClr>
              <a:buSzPts val="800"/>
              <a:buChar char="○"/>
              <a:defRPr sz="800">
                <a:solidFill>
                  <a:schemeClr val="dk1"/>
                </a:solidFill>
              </a:defRPr>
            </a:lvl8pPr>
            <a:lvl9pPr marL="4114800" lvl="8" indent="-279400" algn="r">
              <a:spcBef>
                <a:spcPts val="0"/>
              </a:spcBef>
              <a:spcAft>
                <a:spcPts val="0"/>
              </a:spcAft>
              <a:buClr>
                <a:schemeClr val="dk1"/>
              </a:buClr>
              <a:buSzPts val="800"/>
              <a:buChar char="■"/>
              <a:defRPr sz="8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body and image 2">
  <p:cSld name="TITLE_AND_TWO_COLUMNS_1">
    <p:bg>
      <p:bgPr>
        <a:solidFill>
          <a:schemeClr val="dk1"/>
        </a:solidFill>
        <a:effectLst/>
      </p:bgPr>
    </p:bg>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197375" y="1052750"/>
            <a:ext cx="3151800" cy="16329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a:endParaRPr/>
          </a:p>
        </p:txBody>
      </p:sp>
      <p:sp>
        <p:nvSpPr>
          <p:cNvPr id="165" name="Google Shape;165;p28"/>
          <p:cNvSpPr txBox="1">
            <a:spLocks noGrp="1"/>
          </p:cNvSpPr>
          <p:nvPr>
            <p:ph type="body" idx="1"/>
          </p:nvPr>
        </p:nvSpPr>
        <p:spPr>
          <a:xfrm>
            <a:off x="197375" y="2685650"/>
            <a:ext cx="3151800" cy="18225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Char char="●"/>
              <a:defRPr>
                <a:solidFill>
                  <a:schemeClr val="lt1"/>
                </a:solidFill>
              </a:defRPr>
            </a:lvl1pPr>
            <a:lvl2pPr marL="914400" lvl="1" indent="-292100">
              <a:lnSpc>
                <a:spcPct val="100000"/>
              </a:lnSpc>
              <a:spcBef>
                <a:spcPts val="0"/>
              </a:spcBef>
              <a:spcAft>
                <a:spcPts val="0"/>
              </a:spcAft>
              <a:buClr>
                <a:schemeClr val="lt1"/>
              </a:buClr>
              <a:buSzPts val="1000"/>
              <a:buChar char="○"/>
              <a:defRPr sz="1000">
                <a:solidFill>
                  <a:schemeClr val="lt1"/>
                </a:solidFill>
              </a:defRPr>
            </a:lvl2pPr>
            <a:lvl3pPr marL="1371600" lvl="2" indent="-292100">
              <a:lnSpc>
                <a:spcPct val="100000"/>
              </a:lnSpc>
              <a:spcBef>
                <a:spcPts val="0"/>
              </a:spcBef>
              <a:spcAft>
                <a:spcPts val="0"/>
              </a:spcAft>
              <a:buClr>
                <a:schemeClr val="lt1"/>
              </a:buClr>
              <a:buSzPts val="1000"/>
              <a:buChar char="■"/>
              <a:defRPr>
                <a:solidFill>
                  <a:schemeClr val="lt1"/>
                </a:solidFill>
              </a:defRPr>
            </a:lvl3pPr>
            <a:lvl4pPr marL="1828800" lvl="3" indent="-292100">
              <a:lnSpc>
                <a:spcPct val="100000"/>
              </a:lnSpc>
              <a:spcBef>
                <a:spcPts val="0"/>
              </a:spcBef>
              <a:spcAft>
                <a:spcPts val="0"/>
              </a:spcAft>
              <a:buClr>
                <a:schemeClr val="lt1"/>
              </a:buClr>
              <a:buSzPts val="1000"/>
              <a:buChar char="●"/>
              <a:defRPr>
                <a:solidFill>
                  <a:schemeClr val="lt1"/>
                </a:solidFill>
              </a:defRPr>
            </a:lvl4pPr>
            <a:lvl5pPr marL="2286000" lvl="4" indent="-292100">
              <a:lnSpc>
                <a:spcPct val="100000"/>
              </a:lnSpc>
              <a:spcBef>
                <a:spcPts val="0"/>
              </a:spcBef>
              <a:spcAft>
                <a:spcPts val="0"/>
              </a:spcAft>
              <a:buClr>
                <a:schemeClr val="lt1"/>
              </a:buClr>
              <a:buSzPts val="1000"/>
              <a:buChar char="○"/>
              <a:defRPr>
                <a:solidFill>
                  <a:schemeClr val="lt1"/>
                </a:solidFill>
              </a:defRPr>
            </a:lvl5pPr>
            <a:lvl6pPr marL="2743200" lvl="5" indent="-292100">
              <a:lnSpc>
                <a:spcPct val="100000"/>
              </a:lnSpc>
              <a:spcBef>
                <a:spcPts val="0"/>
              </a:spcBef>
              <a:spcAft>
                <a:spcPts val="0"/>
              </a:spcAft>
              <a:buClr>
                <a:schemeClr val="lt1"/>
              </a:buClr>
              <a:buSzPts val="1000"/>
              <a:buChar char="■"/>
              <a:defRPr>
                <a:solidFill>
                  <a:schemeClr val="lt1"/>
                </a:solidFill>
              </a:defRPr>
            </a:lvl6pPr>
            <a:lvl7pPr marL="3200400" lvl="6" indent="-292100">
              <a:lnSpc>
                <a:spcPct val="100000"/>
              </a:lnSpc>
              <a:spcBef>
                <a:spcPts val="0"/>
              </a:spcBef>
              <a:spcAft>
                <a:spcPts val="0"/>
              </a:spcAft>
              <a:buClr>
                <a:schemeClr val="lt1"/>
              </a:buClr>
              <a:buSzPts val="1000"/>
              <a:buChar char="●"/>
              <a:defRPr>
                <a:solidFill>
                  <a:schemeClr val="lt1"/>
                </a:solidFill>
              </a:defRPr>
            </a:lvl7pPr>
            <a:lvl8pPr marL="3657600" lvl="7" indent="-292100">
              <a:lnSpc>
                <a:spcPct val="100000"/>
              </a:lnSpc>
              <a:spcBef>
                <a:spcPts val="0"/>
              </a:spcBef>
              <a:spcAft>
                <a:spcPts val="0"/>
              </a:spcAft>
              <a:buClr>
                <a:schemeClr val="lt1"/>
              </a:buClr>
              <a:buSzPts val="1000"/>
              <a:buChar char="○"/>
              <a:defRPr>
                <a:solidFill>
                  <a:schemeClr val="lt1"/>
                </a:solidFill>
              </a:defRPr>
            </a:lvl8pPr>
            <a:lvl9pPr marL="4114800" lvl="8" indent="-292100">
              <a:lnSpc>
                <a:spcPct val="100000"/>
              </a:lnSpc>
              <a:spcBef>
                <a:spcPts val="0"/>
              </a:spcBef>
              <a:spcAft>
                <a:spcPts val="0"/>
              </a:spcAft>
              <a:buClr>
                <a:schemeClr val="lt1"/>
              </a:buClr>
              <a:buSzPts val="1000"/>
              <a:buChar char="■"/>
              <a:defRPr>
                <a:solidFill>
                  <a:schemeClr val="lt1"/>
                </a:solidFill>
              </a:defRPr>
            </a:lvl9pPr>
          </a:lstStyle>
          <a:p>
            <a:endParaRPr/>
          </a:p>
        </p:txBody>
      </p:sp>
      <p:sp>
        <p:nvSpPr>
          <p:cNvPr id="166" name="Google Shape;16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p28"/>
          <p:cNvSpPr>
            <a:spLocks noGrp="1"/>
          </p:cNvSpPr>
          <p:nvPr>
            <p:ph type="pic" idx="2"/>
          </p:nvPr>
        </p:nvSpPr>
        <p:spPr>
          <a:xfrm>
            <a:off x="3726325" y="669925"/>
            <a:ext cx="5220900" cy="4276800"/>
          </a:xfrm>
          <a:prstGeom prst="round2DiagRect">
            <a:avLst>
              <a:gd name="adj1" fmla="val 16667"/>
              <a:gd name="adj2" fmla="val 0"/>
            </a:avLst>
          </a:prstGeom>
          <a:noFill/>
          <a:ln>
            <a:noFill/>
          </a:ln>
        </p:spPr>
      </p:sp>
      <p:sp>
        <p:nvSpPr>
          <p:cNvPr id="168" name="Google Shape;168;p28"/>
          <p:cNvSpPr txBox="1">
            <a:spLocks noGrp="1"/>
          </p:cNvSpPr>
          <p:nvPr>
            <p:ph type="body" idx="3"/>
          </p:nvPr>
        </p:nvSpPr>
        <p:spPr>
          <a:xfrm>
            <a:off x="196951" y="196725"/>
            <a:ext cx="18603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Char char="●"/>
              <a:defRPr sz="800">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sz="800">
                <a:solidFill>
                  <a:schemeClr val="lt1"/>
                </a:solidFill>
              </a:defRPr>
            </a:lvl3pPr>
            <a:lvl4pPr marL="1828800" lvl="3" indent="-279400">
              <a:spcBef>
                <a:spcPts val="0"/>
              </a:spcBef>
              <a:spcAft>
                <a:spcPts val="0"/>
              </a:spcAft>
              <a:buClr>
                <a:schemeClr val="lt1"/>
              </a:buClr>
              <a:buSzPts val="800"/>
              <a:buChar char="●"/>
              <a:defRPr sz="800">
                <a:solidFill>
                  <a:schemeClr val="lt1"/>
                </a:solidFill>
              </a:defRPr>
            </a:lvl4pPr>
            <a:lvl5pPr marL="2286000" lvl="4" indent="-279400">
              <a:spcBef>
                <a:spcPts val="0"/>
              </a:spcBef>
              <a:spcAft>
                <a:spcPts val="0"/>
              </a:spcAft>
              <a:buClr>
                <a:schemeClr val="lt1"/>
              </a:buClr>
              <a:buSzPts val="800"/>
              <a:buChar char="○"/>
              <a:defRPr sz="800">
                <a:solidFill>
                  <a:schemeClr val="lt1"/>
                </a:solidFill>
              </a:defRPr>
            </a:lvl5pPr>
            <a:lvl6pPr marL="2743200" lvl="5" indent="-279400">
              <a:spcBef>
                <a:spcPts val="0"/>
              </a:spcBef>
              <a:spcAft>
                <a:spcPts val="0"/>
              </a:spcAft>
              <a:buClr>
                <a:schemeClr val="lt1"/>
              </a:buClr>
              <a:buSzPts val="800"/>
              <a:buChar char="■"/>
              <a:defRPr sz="800">
                <a:solidFill>
                  <a:schemeClr val="lt1"/>
                </a:solidFill>
              </a:defRPr>
            </a:lvl6pPr>
            <a:lvl7pPr marL="3200400" lvl="6" indent="-279400">
              <a:spcBef>
                <a:spcPts val="0"/>
              </a:spcBef>
              <a:spcAft>
                <a:spcPts val="0"/>
              </a:spcAft>
              <a:buClr>
                <a:schemeClr val="lt1"/>
              </a:buClr>
              <a:buSzPts val="800"/>
              <a:buChar char="●"/>
              <a:defRPr sz="800">
                <a:solidFill>
                  <a:schemeClr val="lt1"/>
                </a:solidFill>
              </a:defRPr>
            </a:lvl7pPr>
            <a:lvl8pPr marL="3657600" lvl="7" indent="-279400">
              <a:spcBef>
                <a:spcPts val="0"/>
              </a:spcBef>
              <a:spcAft>
                <a:spcPts val="0"/>
              </a:spcAft>
              <a:buClr>
                <a:schemeClr val="lt1"/>
              </a:buClr>
              <a:buSzPts val="800"/>
              <a:buChar char="○"/>
              <a:defRPr sz="800">
                <a:solidFill>
                  <a:schemeClr val="lt1"/>
                </a:solidFill>
              </a:defRPr>
            </a:lvl8pPr>
            <a:lvl9pPr marL="4114800" lvl="8" indent="-279400">
              <a:spcBef>
                <a:spcPts val="0"/>
              </a:spcBef>
              <a:spcAft>
                <a:spcPts val="0"/>
              </a:spcAft>
              <a:buClr>
                <a:schemeClr val="lt1"/>
              </a:buClr>
              <a:buSzPts val="800"/>
              <a:buChar char="■"/>
              <a:defRPr sz="800">
                <a:solidFill>
                  <a:schemeClr val="lt1"/>
                </a:solidFill>
              </a:defRPr>
            </a:lvl9pPr>
          </a:lstStyle>
          <a:p>
            <a:endParaRPr/>
          </a:p>
        </p:txBody>
      </p:sp>
      <p:sp>
        <p:nvSpPr>
          <p:cNvPr id="169" name="Google Shape;169;p28"/>
          <p:cNvSpPr txBox="1">
            <a:spLocks noGrp="1"/>
          </p:cNvSpPr>
          <p:nvPr>
            <p:ph type="body" idx="4"/>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lt1"/>
              </a:buClr>
              <a:buSzPts val="800"/>
              <a:buChar char="●"/>
              <a:defRPr sz="800">
                <a:solidFill>
                  <a:schemeClr val="lt1"/>
                </a:solidFill>
              </a:defRPr>
            </a:lvl1pPr>
            <a:lvl2pPr marL="914400" lvl="1" indent="-279400" algn="r">
              <a:spcBef>
                <a:spcPts val="0"/>
              </a:spcBef>
              <a:spcAft>
                <a:spcPts val="0"/>
              </a:spcAft>
              <a:buClr>
                <a:schemeClr val="lt1"/>
              </a:buClr>
              <a:buSzPts val="800"/>
              <a:buChar char="○"/>
              <a:defRPr>
                <a:solidFill>
                  <a:schemeClr val="lt1"/>
                </a:solidFill>
              </a:defRPr>
            </a:lvl2pPr>
            <a:lvl3pPr marL="1371600" lvl="2" indent="-279400" algn="r">
              <a:spcBef>
                <a:spcPts val="0"/>
              </a:spcBef>
              <a:spcAft>
                <a:spcPts val="0"/>
              </a:spcAft>
              <a:buClr>
                <a:schemeClr val="lt1"/>
              </a:buClr>
              <a:buSzPts val="800"/>
              <a:buChar char="■"/>
              <a:defRPr sz="800">
                <a:solidFill>
                  <a:schemeClr val="lt1"/>
                </a:solidFill>
              </a:defRPr>
            </a:lvl3pPr>
            <a:lvl4pPr marL="1828800" lvl="3" indent="-279400" algn="r">
              <a:spcBef>
                <a:spcPts val="0"/>
              </a:spcBef>
              <a:spcAft>
                <a:spcPts val="0"/>
              </a:spcAft>
              <a:buClr>
                <a:schemeClr val="lt1"/>
              </a:buClr>
              <a:buSzPts val="800"/>
              <a:buChar char="●"/>
              <a:defRPr sz="800">
                <a:solidFill>
                  <a:schemeClr val="lt1"/>
                </a:solidFill>
              </a:defRPr>
            </a:lvl4pPr>
            <a:lvl5pPr marL="2286000" lvl="4" indent="-279400" algn="r">
              <a:spcBef>
                <a:spcPts val="0"/>
              </a:spcBef>
              <a:spcAft>
                <a:spcPts val="0"/>
              </a:spcAft>
              <a:buClr>
                <a:schemeClr val="lt1"/>
              </a:buClr>
              <a:buSzPts val="800"/>
              <a:buChar char="○"/>
              <a:defRPr sz="800">
                <a:solidFill>
                  <a:schemeClr val="lt1"/>
                </a:solidFill>
              </a:defRPr>
            </a:lvl5pPr>
            <a:lvl6pPr marL="2743200" lvl="5" indent="-279400" algn="r">
              <a:spcBef>
                <a:spcPts val="0"/>
              </a:spcBef>
              <a:spcAft>
                <a:spcPts val="0"/>
              </a:spcAft>
              <a:buClr>
                <a:schemeClr val="lt1"/>
              </a:buClr>
              <a:buSzPts val="800"/>
              <a:buChar char="■"/>
              <a:defRPr sz="800">
                <a:solidFill>
                  <a:schemeClr val="lt1"/>
                </a:solidFill>
              </a:defRPr>
            </a:lvl6pPr>
            <a:lvl7pPr marL="3200400" lvl="6" indent="-279400" algn="r">
              <a:spcBef>
                <a:spcPts val="0"/>
              </a:spcBef>
              <a:spcAft>
                <a:spcPts val="0"/>
              </a:spcAft>
              <a:buClr>
                <a:schemeClr val="lt1"/>
              </a:buClr>
              <a:buSzPts val="800"/>
              <a:buChar char="●"/>
              <a:defRPr sz="800">
                <a:solidFill>
                  <a:schemeClr val="lt1"/>
                </a:solidFill>
              </a:defRPr>
            </a:lvl7pPr>
            <a:lvl8pPr marL="3657600" lvl="7" indent="-279400" algn="r">
              <a:spcBef>
                <a:spcPts val="0"/>
              </a:spcBef>
              <a:spcAft>
                <a:spcPts val="0"/>
              </a:spcAft>
              <a:buClr>
                <a:schemeClr val="lt1"/>
              </a:buClr>
              <a:buSzPts val="800"/>
              <a:buChar char="○"/>
              <a:defRPr sz="800">
                <a:solidFill>
                  <a:schemeClr val="lt1"/>
                </a:solidFill>
              </a:defRPr>
            </a:lvl8pPr>
            <a:lvl9pPr marL="4114800" lvl="8" indent="-279400" algn="r">
              <a:spcBef>
                <a:spcPts val="0"/>
              </a:spcBef>
              <a:spcAft>
                <a:spcPts val="0"/>
              </a:spcAft>
              <a:buClr>
                <a:schemeClr val="lt1"/>
              </a:buClr>
              <a:buSzPts val="800"/>
              <a:buChar char="■"/>
              <a:defRPr sz="800">
                <a:solidFill>
                  <a:schemeClr val="lt1"/>
                </a:solidFill>
              </a:defRPr>
            </a:lvl9pPr>
          </a:lstStyle>
          <a:p>
            <a:endParaRPr/>
          </a:p>
        </p:txBody>
      </p:sp>
      <p:sp>
        <p:nvSpPr>
          <p:cNvPr id="170" name="Google Shape;170;p28"/>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chart">
  <p:cSld name="SECTION_TITLE_AND_DESCRIPTION">
    <p:bg>
      <p:bgPr>
        <a:solidFill>
          <a:schemeClr val="lt2"/>
        </a:solidFill>
        <a:effectLst/>
      </p:bgPr>
    </p:bg>
    <p:spTree>
      <p:nvGrpSpPr>
        <p:cNvPr id="1" name="Shape 171"/>
        <p:cNvGrpSpPr/>
        <p:nvPr/>
      </p:nvGrpSpPr>
      <p:grpSpPr>
        <a:xfrm>
          <a:off x="0" y="0"/>
          <a:ext cx="0" cy="0"/>
          <a:chOff x="0" y="0"/>
          <a:chExt cx="0" cy="0"/>
        </a:xfrm>
      </p:grpSpPr>
      <p:sp>
        <p:nvSpPr>
          <p:cNvPr id="172" name="Google Shape;172;p29"/>
          <p:cNvSpPr/>
          <p:nvPr/>
        </p:nvSpPr>
        <p:spPr>
          <a:xfrm>
            <a:off x="4305000" y="-125"/>
            <a:ext cx="4839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3" name="Google Shape;17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74" name="Google Shape;174;p29"/>
          <p:cNvSpPr txBox="1">
            <a:spLocks noGrp="1"/>
          </p:cNvSpPr>
          <p:nvPr>
            <p:ph type="title"/>
          </p:nvPr>
        </p:nvSpPr>
        <p:spPr>
          <a:xfrm>
            <a:off x="197375" y="1052750"/>
            <a:ext cx="3151800" cy="16329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a:endParaRPr/>
          </a:p>
        </p:txBody>
      </p:sp>
      <p:sp>
        <p:nvSpPr>
          <p:cNvPr id="175" name="Google Shape;175;p29"/>
          <p:cNvSpPr txBox="1">
            <a:spLocks noGrp="1"/>
          </p:cNvSpPr>
          <p:nvPr>
            <p:ph type="body" idx="1"/>
          </p:nvPr>
        </p:nvSpPr>
        <p:spPr>
          <a:xfrm>
            <a:off x="197375" y="2685650"/>
            <a:ext cx="3151800" cy="18225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SzPts val="1000"/>
              <a:buChar char="●"/>
              <a:defRPr/>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a:lvl3pPr>
            <a:lvl4pPr marL="1828800" lvl="3" indent="-292100">
              <a:lnSpc>
                <a:spcPct val="100000"/>
              </a:lnSpc>
              <a:spcBef>
                <a:spcPts val="0"/>
              </a:spcBef>
              <a:spcAft>
                <a:spcPts val="0"/>
              </a:spcAft>
              <a:buSzPts val="1000"/>
              <a:buChar char="●"/>
              <a:defRPr/>
            </a:lvl4pPr>
            <a:lvl5pPr marL="2286000" lvl="4" indent="-292100">
              <a:lnSpc>
                <a:spcPct val="100000"/>
              </a:lnSpc>
              <a:spcBef>
                <a:spcPts val="0"/>
              </a:spcBef>
              <a:spcAft>
                <a:spcPts val="0"/>
              </a:spcAft>
              <a:buSzPts val="1000"/>
              <a:buChar char="○"/>
              <a:defRPr/>
            </a:lvl5pPr>
            <a:lvl6pPr marL="2743200" lvl="5" indent="-292100">
              <a:lnSpc>
                <a:spcPct val="100000"/>
              </a:lnSpc>
              <a:spcBef>
                <a:spcPts val="0"/>
              </a:spcBef>
              <a:spcAft>
                <a:spcPts val="0"/>
              </a:spcAft>
              <a:buSzPts val="1000"/>
              <a:buChar char="■"/>
              <a:defRPr/>
            </a:lvl6pPr>
            <a:lvl7pPr marL="3200400" lvl="6" indent="-292100">
              <a:lnSpc>
                <a:spcPct val="100000"/>
              </a:lnSpc>
              <a:spcBef>
                <a:spcPts val="0"/>
              </a:spcBef>
              <a:spcAft>
                <a:spcPts val="0"/>
              </a:spcAft>
              <a:buSzPts val="1000"/>
              <a:buChar char="●"/>
              <a:defRPr/>
            </a:lvl7pPr>
            <a:lvl8pPr marL="3657600" lvl="7" indent="-292100">
              <a:lnSpc>
                <a:spcPct val="100000"/>
              </a:lnSpc>
              <a:spcBef>
                <a:spcPts val="0"/>
              </a:spcBef>
              <a:spcAft>
                <a:spcPts val="0"/>
              </a:spcAft>
              <a:buSzPts val="1000"/>
              <a:buChar char="○"/>
              <a:defRPr/>
            </a:lvl8pPr>
            <a:lvl9pPr marL="4114800" lvl="8" indent="-292100">
              <a:lnSpc>
                <a:spcPct val="100000"/>
              </a:lnSpc>
              <a:spcBef>
                <a:spcPts val="0"/>
              </a:spcBef>
              <a:spcAft>
                <a:spcPts val="0"/>
              </a:spcAft>
              <a:buSzPts val="1000"/>
              <a:buChar char="■"/>
              <a:defRPr/>
            </a:lvl9pPr>
          </a:lstStyle>
          <a:p>
            <a:endParaRPr/>
          </a:p>
        </p:txBody>
      </p:sp>
      <p:sp>
        <p:nvSpPr>
          <p:cNvPr id="176" name="Google Shape;176;p29"/>
          <p:cNvSpPr txBox="1">
            <a:spLocks noGrp="1"/>
          </p:cNvSpPr>
          <p:nvPr>
            <p:ph type="body" idx="2"/>
          </p:nvPr>
        </p:nvSpPr>
        <p:spPr>
          <a:xfrm>
            <a:off x="196951" y="196725"/>
            <a:ext cx="18606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77" name="Google Shape;177;p29"/>
          <p:cNvSpPr txBox="1">
            <a:spLocks noGrp="1"/>
          </p:cNvSpPr>
          <p:nvPr>
            <p:ph type="body" idx="3"/>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lt1"/>
              </a:buClr>
              <a:buSzPts val="800"/>
              <a:buChar char="●"/>
              <a:defRPr sz="800">
                <a:solidFill>
                  <a:schemeClr val="lt1"/>
                </a:solidFill>
              </a:defRPr>
            </a:lvl1pPr>
            <a:lvl2pPr marL="914400" lvl="1" indent="-279400" algn="r">
              <a:spcBef>
                <a:spcPts val="0"/>
              </a:spcBef>
              <a:spcAft>
                <a:spcPts val="0"/>
              </a:spcAft>
              <a:buClr>
                <a:schemeClr val="lt1"/>
              </a:buClr>
              <a:buSzPts val="800"/>
              <a:buChar char="○"/>
              <a:defRPr>
                <a:solidFill>
                  <a:schemeClr val="lt1"/>
                </a:solidFill>
              </a:defRPr>
            </a:lvl2pPr>
            <a:lvl3pPr marL="1371600" lvl="2" indent="-279400" algn="r">
              <a:spcBef>
                <a:spcPts val="0"/>
              </a:spcBef>
              <a:spcAft>
                <a:spcPts val="0"/>
              </a:spcAft>
              <a:buClr>
                <a:schemeClr val="lt1"/>
              </a:buClr>
              <a:buSzPts val="800"/>
              <a:buChar char="■"/>
              <a:defRPr sz="800">
                <a:solidFill>
                  <a:schemeClr val="lt1"/>
                </a:solidFill>
              </a:defRPr>
            </a:lvl3pPr>
            <a:lvl4pPr marL="1828800" lvl="3" indent="-279400" algn="r">
              <a:spcBef>
                <a:spcPts val="0"/>
              </a:spcBef>
              <a:spcAft>
                <a:spcPts val="0"/>
              </a:spcAft>
              <a:buClr>
                <a:schemeClr val="lt1"/>
              </a:buClr>
              <a:buSzPts val="800"/>
              <a:buChar char="●"/>
              <a:defRPr sz="800">
                <a:solidFill>
                  <a:schemeClr val="lt1"/>
                </a:solidFill>
              </a:defRPr>
            </a:lvl4pPr>
            <a:lvl5pPr marL="2286000" lvl="4" indent="-279400" algn="r">
              <a:spcBef>
                <a:spcPts val="0"/>
              </a:spcBef>
              <a:spcAft>
                <a:spcPts val="0"/>
              </a:spcAft>
              <a:buClr>
                <a:schemeClr val="lt1"/>
              </a:buClr>
              <a:buSzPts val="800"/>
              <a:buChar char="○"/>
              <a:defRPr sz="800">
                <a:solidFill>
                  <a:schemeClr val="lt1"/>
                </a:solidFill>
              </a:defRPr>
            </a:lvl5pPr>
            <a:lvl6pPr marL="2743200" lvl="5" indent="-279400" algn="r">
              <a:spcBef>
                <a:spcPts val="0"/>
              </a:spcBef>
              <a:spcAft>
                <a:spcPts val="0"/>
              </a:spcAft>
              <a:buClr>
                <a:schemeClr val="lt1"/>
              </a:buClr>
              <a:buSzPts val="800"/>
              <a:buChar char="■"/>
              <a:defRPr sz="800">
                <a:solidFill>
                  <a:schemeClr val="lt1"/>
                </a:solidFill>
              </a:defRPr>
            </a:lvl6pPr>
            <a:lvl7pPr marL="3200400" lvl="6" indent="-279400" algn="r">
              <a:spcBef>
                <a:spcPts val="0"/>
              </a:spcBef>
              <a:spcAft>
                <a:spcPts val="0"/>
              </a:spcAft>
              <a:buClr>
                <a:schemeClr val="lt1"/>
              </a:buClr>
              <a:buSzPts val="800"/>
              <a:buChar char="●"/>
              <a:defRPr sz="800">
                <a:solidFill>
                  <a:schemeClr val="lt1"/>
                </a:solidFill>
              </a:defRPr>
            </a:lvl7pPr>
            <a:lvl8pPr marL="3657600" lvl="7" indent="-279400" algn="r">
              <a:spcBef>
                <a:spcPts val="0"/>
              </a:spcBef>
              <a:spcAft>
                <a:spcPts val="0"/>
              </a:spcAft>
              <a:buClr>
                <a:schemeClr val="lt1"/>
              </a:buClr>
              <a:buSzPts val="800"/>
              <a:buChar char="○"/>
              <a:defRPr sz="800">
                <a:solidFill>
                  <a:schemeClr val="lt1"/>
                </a:solidFill>
              </a:defRPr>
            </a:lvl8pPr>
            <a:lvl9pPr marL="4114800" lvl="8" indent="-279400" algn="r">
              <a:spcBef>
                <a:spcPts val="0"/>
              </a:spcBef>
              <a:spcAft>
                <a:spcPts val="0"/>
              </a:spcAft>
              <a:buClr>
                <a:schemeClr val="lt1"/>
              </a:buClr>
              <a:buSzPts val="800"/>
              <a:buChar char="■"/>
              <a:defRPr sz="800">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ppendix">
  <p:cSld name="CAPTION_ONLY">
    <p:bg>
      <p:bgPr>
        <a:solidFill>
          <a:schemeClr val="lt2"/>
        </a:solidFill>
        <a:effectLst/>
      </p:bgPr>
    </p:bg>
    <p:spTree>
      <p:nvGrpSpPr>
        <p:cNvPr id="1" name="Shape 178"/>
        <p:cNvGrpSpPr/>
        <p:nvPr/>
      </p:nvGrpSpPr>
      <p:grpSpPr>
        <a:xfrm>
          <a:off x="0" y="0"/>
          <a:ext cx="0" cy="0"/>
          <a:chOff x="0" y="0"/>
          <a:chExt cx="0" cy="0"/>
        </a:xfrm>
      </p:grpSpPr>
      <p:sp>
        <p:nvSpPr>
          <p:cNvPr id="179" name="Google Shape;17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80" name="Google Shape;180;p30"/>
          <p:cNvSpPr txBox="1">
            <a:spLocks noGrp="1"/>
          </p:cNvSpPr>
          <p:nvPr>
            <p:ph type="body" idx="1"/>
          </p:nvPr>
        </p:nvSpPr>
        <p:spPr>
          <a:xfrm>
            <a:off x="203000" y="89145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81" name="Google Shape;181;p30"/>
          <p:cNvSpPr txBox="1">
            <a:spLocks noGrp="1"/>
          </p:cNvSpPr>
          <p:nvPr>
            <p:ph type="body" idx="2"/>
          </p:nvPr>
        </p:nvSpPr>
        <p:spPr>
          <a:xfrm>
            <a:off x="203000" y="1320450"/>
            <a:ext cx="2644800" cy="268200"/>
          </a:xfrm>
          <a:prstGeom prst="rect">
            <a:avLst/>
          </a:prstGeom>
        </p:spPr>
        <p:txBody>
          <a:bodyPr spcFirstLastPara="1" wrap="square" lIns="91425" tIns="91425" rIns="91425" bIns="91425" anchor="t" anchorCtr="0">
            <a:normAutofit/>
          </a:bodyPr>
          <a:lstStyle>
            <a:lvl1pPr marL="457200" lvl="0" indent="-292100">
              <a:lnSpc>
                <a:spcPct val="100000"/>
              </a:lnSpc>
              <a:spcBef>
                <a:spcPts val="0"/>
              </a:spcBef>
              <a:spcAft>
                <a:spcPts val="0"/>
              </a:spcAft>
              <a:buSzPts val="10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82" name="Google Shape;182;p30"/>
          <p:cNvSpPr txBox="1">
            <a:spLocks noGrp="1"/>
          </p:cNvSpPr>
          <p:nvPr>
            <p:ph type="body" idx="3"/>
          </p:nvPr>
        </p:nvSpPr>
        <p:spPr>
          <a:xfrm>
            <a:off x="203000" y="15886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79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183" name="Google Shape;183;p30"/>
          <p:cNvSpPr txBox="1">
            <a:spLocks noGrp="1"/>
          </p:cNvSpPr>
          <p:nvPr>
            <p:ph type="body" idx="4"/>
          </p:nvPr>
        </p:nvSpPr>
        <p:spPr>
          <a:xfrm>
            <a:off x="203000" y="22065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84" name="Google Shape;184;p30"/>
          <p:cNvSpPr txBox="1">
            <a:spLocks noGrp="1"/>
          </p:cNvSpPr>
          <p:nvPr>
            <p:ph type="body" idx="5"/>
          </p:nvPr>
        </p:nvSpPr>
        <p:spPr>
          <a:xfrm>
            <a:off x="203000" y="2635550"/>
            <a:ext cx="2644800" cy="268200"/>
          </a:xfrm>
          <a:prstGeom prst="rect">
            <a:avLst/>
          </a:prstGeom>
        </p:spPr>
        <p:txBody>
          <a:bodyPr spcFirstLastPara="1" wrap="square" lIns="91425" tIns="91425" rIns="91425" bIns="91425" anchor="t" anchorCtr="0">
            <a:normAutofit/>
          </a:bodyPr>
          <a:lstStyle>
            <a:lvl1pPr marL="457200" lvl="0" indent="-292100">
              <a:lnSpc>
                <a:spcPct val="100000"/>
              </a:lnSpc>
              <a:spcBef>
                <a:spcPts val="0"/>
              </a:spcBef>
              <a:spcAft>
                <a:spcPts val="0"/>
              </a:spcAft>
              <a:buSzPts val="10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85" name="Google Shape;185;p30"/>
          <p:cNvSpPr txBox="1">
            <a:spLocks noGrp="1"/>
          </p:cNvSpPr>
          <p:nvPr>
            <p:ph type="body" idx="6"/>
          </p:nvPr>
        </p:nvSpPr>
        <p:spPr>
          <a:xfrm>
            <a:off x="203000" y="29037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79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186" name="Google Shape;186;p30"/>
          <p:cNvSpPr txBox="1">
            <a:spLocks noGrp="1"/>
          </p:cNvSpPr>
          <p:nvPr>
            <p:ph type="body" idx="7"/>
          </p:nvPr>
        </p:nvSpPr>
        <p:spPr>
          <a:xfrm>
            <a:off x="203000" y="343340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87" name="Google Shape;187;p30"/>
          <p:cNvSpPr txBox="1">
            <a:spLocks noGrp="1"/>
          </p:cNvSpPr>
          <p:nvPr>
            <p:ph type="body" idx="8"/>
          </p:nvPr>
        </p:nvSpPr>
        <p:spPr>
          <a:xfrm>
            <a:off x="203000" y="3862400"/>
            <a:ext cx="2644800" cy="268200"/>
          </a:xfrm>
          <a:prstGeom prst="rect">
            <a:avLst/>
          </a:prstGeom>
        </p:spPr>
        <p:txBody>
          <a:bodyPr spcFirstLastPara="1" wrap="square" lIns="91425" tIns="91425" rIns="91425" bIns="91425" anchor="t" anchorCtr="0">
            <a:normAutofit/>
          </a:bodyPr>
          <a:lstStyle>
            <a:lvl1pPr marL="457200" lvl="0" indent="-292100">
              <a:lnSpc>
                <a:spcPct val="100000"/>
              </a:lnSpc>
              <a:spcBef>
                <a:spcPts val="0"/>
              </a:spcBef>
              <a:spcAft>
                <a:spcPts val="0"/>
              </a:spcAft>
              <a:buSzPts val="10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88" name="Google Shape;188;p30"/>
          <p:cNvSpPr txBox="1">
            <a:spLocks noGrp="1"/>
          </p:cNvSpPr>
          <p:nvPr>
            <p:ph type="body" idx="9"/>
          </p:nvPr>
        </p:nvSpPr>
        <p:spPr>
          <a:xfrm>
            <a:off x="203000" y="413060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79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189" name="Google Shape;189;p30"/>
          <p:cNvSpPr txBox="1">
            <a:spLocks noGrp="1"/>
          </p:cNvSpPr>
          <p:nvPr>
            <p:ph type="body" idx="13"/>
          </p:nvPr>
        </p:nvSpPr>
        <p:spPr>
          <a:xfrm>
            <a:off x="3249600" y="8914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90" name="Google Shape;190;p30"/>
          <p:cNvSpPr txBox="1">
            <a:spLocks noGrp="1"/>
          </p:cNvSpPr>
          <p:nvPr>
            <p:ph type="body" idx="14"/>
          </p:nvPr>
        </p:nvSpPr>
        <p:spPr>
          <a:xfrm>
            <a:off x="3249600" y="1320450"/>
            <a:ext cx="2644800" cy="268200"/>
          </a:xfrm>
          <a:prstGeom prst="rect">
            <a:avLst/>
          </a:prstGeom>
        </p:spPr>
        <p:txBody>
          <a:bodyPr spcFirstLastPara="1" wrap="square" lIns="91425" tIns="91425" rIns="91425" bIns="91425" anchor="t" anchorCtr="0">
            <a:normAutofit/>
          </a:bodyPr>
          <a:lstStyle>
            <a:lvl1pPr marL="457200" lvl="0" indent="-292100">
              <a:lnSpc>
                <a:spcPct val="100000"/>
              </a:lnSpc>
              <a:spcBef>
                <a:spcPts val="0"/>
              </a:spcBef>
              <a:spcAft>
                <a:spcPts val="0"/>
              </a:spcAft>
              <a:buSzPts val="10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91" name="Google Shape;191;p30"/>
          <p:cNvSpPr txBox="1">
            <a:spLocks noGrp="1"/>
          </p:cNvSpPr>
          <p:nvPr>
            <p:ph type="body" idx="15"/>
          </p:nvPr>
        </p:nvSpPr>
        <p:spPr>
          <a:xfrm>
            <a:off x="3249600" y="15886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79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192" name="Google Shape;192;p30"/>
          <p:cNvSpPr txBox="1">
            <a:spLocks noGrp="1"/>
          </p:cNvSpPr>
          <p:nvPr>
            <p:ph type="body" idx="16"/>
          </p:nvPr>
        </p:nvSpPr>
        <p:spPr>
          <a:xfrm>
            <a:off x="3249600" y="22065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93" name="Google Shape;193;p30"/>
          <p:cNvSpPr txBox="1">
            <a:spLocks noGrp="1"/>
          </p:cNvSpPr>
          <p:nvPr>
            <p:ph type="body" idx="17"/>
          </p:nvPr>
        </p:nvSpPr>
        <p:spPr>
          <a:xfrm>
            <a:off x="3249600" y="2635550"/>
            <a:ext cx="2644800" cy="268200"/>
          </a:xfrm>
          <a:prstGeom prst="rect">
            <a:avLst/>
          </a:prstGeom>
        </p:spPr>
        <p:txBody>
          <a:bodyPr spcFirstLastPara="1" wrap="square" lIns="91425" tIns="91425" rIns="91425" bIns="91425" anchor="t" anchorCtr="0">
            <a:normAutofit/>
          </a:bodyPr>
          <a:lstStyle>
            <a:lvl1pPr marL="457200" lvl="0" indent="-292100">
              <a:lnSpc>
                <a:spcPct val="100000"/>
              </a:lnSpc>
              <a:spcBef>
                <a:spcPts val="0"/>
              </a:spcBef>
              <a:spcAft>
                <a:spcPts val="0"/>
              </a:spcAft>
              <a:buSzPts val="10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94" name="Google Shape;194;p30"/>
          <p:cNvSpPr txBox="1">
            <a:spLocks noGrp="1"/>
          </p:cNvSpPr>
          <p:nvPr>
            <p:ph type="body" idx="18"/>
          </p:nvPr>
        </p:nvSpPr>
        <p:spPr>
          <a:xfrm>
            <a:off x="3249600" y="29037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79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195" name="Google Shape;195;p30"/>
          <p:cNvSpPr txBox="1">
            <a:spLocks noGrp="1"/>
          </p:cNvSpPr>
          <p:nvPr>
            <p:ph type="body" idx="19"/>
          </p:nvPr>
        </p:nvSpPr>
        <p:spPr>
          <a:xfrm>
            <a:off x="3249600" y="343340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96" name="Google Shape;196;p30"/>
          <p:cNvSpPr txBox="1">
            <a:spLocks noGrp="1"/>
          </p:cNvSpPr>
          <p:nvPr>
            <p:ph type="body" idx="20"/>
          </p:nvPr>
        </p:nvSpPr>
        <p:spPr>
          <a:xfrm>
            <a:off x="3249600" y="3862400"/>
            <a:ext cx="2644800" cy="2682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SzPts val="10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97" name="Google Shape;197;p30"/>
          <p:cNvSpPr txBox="1">
            <a:spLocks noGrp="1"/>
          </p:cNvSpPr>
          <p:nvPr>
            <p:ph type="body" idx="21"/>
          </p:nvPr>
        </p:nvSpPr>
        <p:spPr>
          <a:xfrm>
            <a:off x="3249600" y="413060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79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198" name="Google Shape;198;p30"/>
          <p:cNvSpPr txBox="1">
            <a:spLocks noGrp="1"/>
          </p:cNvSpPr>
          <p:nvPr>
            <p:ph type="body" idx="22"/>
          </p:nvPr>
        </p:nvSpPr>
        <p:spPr>
          <a:xfrm>
            <a:off x="6296200" y="8914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99" name="Google Shape;199;p30"/>
          <p:cNvSpPr txBox="1">
            <a:spLocks noGrp="1"/>
          </p:cNvSpPr>
          <p:nvPr>
            <p:ph type="body" idx="23"/>
          </p:nvPr>
        </p:nvSpPr>
        <p:spPr>
          <a:xfrm>
            <a:off x="6296200" y="1320450"/>
            <a:ext cx="2644800" cy="268200"/>
          </a:xfrm>
          <a:prstGeom prst="rect">
            <a:avLst/>
          </a:prstGeom>
        </p:spPr>
        <p:txBody>
          <a:bodyPr spcFirstLastPara="1" wrap="square" lIns="91425" tIns="91425" rIns="91425" bIns="91425" anchor="t" anchorCtr="0">
            <a:normAutofit/>
          </a:bodyPr>
          <a:lstStyle>
            <a:lvl1pPr marL="457200" lvl="0" indent="-292100">
              <a:lnSpc>
                <a:spcPct val="100000"/>
              </a:lnSpc>
              <a:spcBef>
                <a:spcPts val="0"/>
              </a:spcBef>
              <a:spcAft>
                <a:spcPts val="0"/>
              </a:spcAft>
              <a:buSzPts val="10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200" name="Google Shape;200;p30"/>
          <p:cNvSpPr txBox="1">
            <a:spLocks noGrp="1"/>
          </p:cNvSpPr>
          <p:nvPr>
            <p:ph type="body" idx="24"/>
          </p:nvPr>
        </p:nvSpPr>
        <p:spPr>
          <a:xfrm>
            <a:off x="6296200" y="15886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79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201" name="Google Shape;201;p30"/>
          <p:cNvSpPr txBox="1">
            <a:spLocks noGrp="1"/>
          </p:cNvSpPr>
          <p:nvPr>
            <p:ph type="body" idx="25"/>
          </p:nvPr>
        </p:nvSpPr>
        <p:spPr>
          <a:xfrm>
            <a:off x="6296200" y="22065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202" name="Google Shape;202;p30"/>
          <p:cNvSpPr txBox="1">
            <a:spLocks noGrp="1"/>
          </p:cNvSpPr>
          <p:nvPr>
            <p:ph type="body" idx="26"/>
          </p:nvPr>
        </p:nvSpPr>
        <p:spPr>
          <a:xfrm>
            <a:off x="6296200" y="2635550"/>
            <a:ext cx="2644800" cy="268200"/>
          </a:xfrm>
          <a:prstGeom prst="rect">
            <a:avLst/>
          </a:prstGeom>
        </p:spPr>
        <p:txBody>
          <a:bodyPr spcFirstLastPara="1" wrap="square" lIns="91425" tIns="91425" rIns="91425" bIns="91425" anchor="t" anchorCtr="0">
            <a:normAutofit/>
          </a:bodyPr>
          <a:lstStyle>
            <a:lvl1pPr marL="457200" lvl="0" indent="-292100">
              <a:lnSpc>
                <a:spcPct val="100000"/>
              </a:lnSpc>
              <a:spcBef>
                <a:spcPts val="0"/>
              </a:spcBef>
              <a:spcAft>
                <a:spcPts val="0"/>
              </a:spcAft>
              <a:buSzPts val="10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203" name="Google Shape;203;p30"/>
          <p:cNvSpPr txBox="1">
            <a:spLocks noGrp="1"/>
          </p:cNvSpPr>
          <p:nvPr>
            <p:ph type="body" idx="27"/>
          </p:nvPr>
        </p:nvSpPr>
        <p:spPr>
          <a:xfrm>
            <a:off x="6296200" y="29037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279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204" name="Google Shape;204;p30"/>
          <p:cNvSpPr txBox="1">
            <a:spLocks noGrp="1"/>
          </p:cNvSpPr>
          <p:nvPr>
            <p:ph type="body" idx="28"/>
          </p:nvPr>
        </p:nvSpPr>
        <p:spPr>
          <a:xfrm>
            <a:off x="6296200" y="343340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205" name="Google Shape;205;p30"/>
          <p:cNvSpPr txBox="1">
            <a:spLocks noGrp="1"/>
          </p:cNvSpPr>
          <p:nvPr>
            <p:ph type="body" idx="29"/>
          </p:nvPr>
        </p:nvSpPr>
        <p:spPr>
          <a:xfrm>
            <a:off x="6296200" y="3862400"/>
            <a:ext cx="2644800" cy="2682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SzPts val="10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206" name="Google Shape;206;p30"/>
          <p:cNvSpPr txBox="1">
            <a:spLocks noGrp="1"/>
          </p:cNvSpPr>
          <p:nvPr>
            <p:ph type="body" idx="30"/>
          </p:nvPr>
        </p:nvSpPr>
        <p:spPr>
          <a:xfrm>
            <a:off x="6296200" y="4130600"/>
            <a:ext cx="2644800" cy="268200"/>
          </a:xfrm>
          <a:prstGeom prst="rect">
            <a:avLst/>
          </a:prstGeom>
        </p:spPr>
        <p:txBody>
          <a:bodyPr spcFirstLastPara="1" wrap="square" lIns="91425" tIns="91425" rIns="91425" bIns="91425" anchor="t" anchorCtr="0">
            <a:noAutofit/>
          </a:bodyPr>
          <a:lstStyle>
            <a:lvl1pPr marL="457200" lvl="0" indent="-279400">
              <a:lnSpc>
                <a:spcPct val="100000"/>
              </a:lnSpc>
              <a:spcBef>
                <a:spcPts val="0"/>
              </a:spcBef>
              <a:spcAft>
                <a:spcPts val="0"/>
              </a:spcAft>
              <a:buSzPts val="800"/>
              <a:buChar char="●"/>
              <a:defRPr sz="800"/>
            </a:lvl1pPr>
            <a:lvl2pPr marL="914400" lvl="1" indent="-279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207" name="Google Shape;207;p30"/>
          <p:cNvSpPr txBox="1">
            <a:spLocks noGrp="1"/>
          </p:cNvSpPr>
          <p:nvPr>
            <p:ph type="body" idx="31"/>
          </p:nvPr>
        </p:nvSpPr>
        <p:spPr>
          <a:xfrm>
            <a:off x="196951" y="196725"/>
            <a:ext cx="18606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08" name="Google Shape;208;p30"/>
          <p:cNvSpPr txBox="1">
            <a:spLocks noGrp="1"/>
          </p:cNvSpPr>
          <p:nvPr>
            <p:ph type="body" idx="32"/>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SzPts val="800"/>
              <a:buChar char="●"/>
              <a:defRPr sz="800"/>
            </a:lvl1pPr>
            <a:lvl2pPr marL="914400" lvl="1" indent="-279400" algn="r">
              <a:spcBef>
                <a:spcPts val="0"/>
              </a:spcBef>
              <a:spcAft>
                <a:spcPts val="0"/>
              </a:spcAft>
              <a:buSzPts val="800"/>
              <a:buChar char="○"/>
              <a:defRPr/>
            </a:lvl2pPr>
            <a:lvl3pPr marL="1371600" lvl="2" indent="-279400" algn="r">
              <a:spcBef>
                <a:spcPts val="0"/>
              </a:spcBef>
              <a:spcAft>
                <a:spcPts val="0"/>
              </a:spcAft>
              <a:buSzPts val="800"/>
              <a:buChar char="■"/>
              <a:defRPr sz="800"/>
            </a:lvl3pPr>
            <a:lvl4pPr marL="1828800" lvl="3" indent="-279400" algn="r">
              <a:spcBef>
                <a:spcPts val="0"/>
              </a:spcBef>
              <a:spcAft>
                <a:spcPts val="0"/>
              </a:spcAft>
              <a:buSzPts val="800"/>
              <a:buChar char="●"/>
              <a:defRPr sz="800"/>
            </a:lvl4pPr>
            <a:lvl5pPr marL="2286000" lvl="4" indent="-279400" algn="r">
              <a:spcBef>
                <a:spcPts val="0"/>
              </a:spcBef>
              <a:spcAft>
                <a:spcPts val="0"/>
              </a:spcAft>
              <a:buSzPts val="800"/>
              <a:buChar char="○"/>
              <a:defRPr sz="800"/>
            </a:lvl5pPr>
            <a:lvl6pPr marL="2743200" lvl="5" indent="-279400" algn="r">
              <a:spcBef>
                <a:spcPts val="0"/>
              </a:spcBef>
              <a:spcAft>
                <a:spcPts val="0"/>
              </a:spcAft>
              <a:buSzPts val="800"/>
              <a:buChar char="■"/>
              <a:defRPr sz="800"/>
            </a:lvl6pPr>
            <a:lvl7pPr marL="3200400" lvl="6" indent="-279400" algn="r">
              <a:spcBef>
                <a:spcPts val="0"/>
              </a:spcBef>
              <a:spcAft>
                <a:spcPts val="0"/>
              </a:spcAft>
              <a:buSzPts val="800"/>
              <a:buChar char="●"/>
              <a:defRPr sz="800"/>
            </a:lvl7pPr>
            <a:lvl8pPr marL="3657600" lvl="7" indent="-279400" algn="r">
              <a:spcBef>
                <a:spcPts val="0"/>
              </a:spcBef>
              <a:spcAft>
                <a:spcPts val="0"/>
              </a:spcAft>
              <a:buSzPts val="800"/>
              <a:buChar char="○"/>
              <a:defRPr sz="800"/>
            </a:lvl8pPr>
            <a:lvl9pPr marL="4114800" lvl="8" indent="-279400" algn="r">
              <a:spcBef>
                <a:spcPts val="0"/>
              </a:spcBef>
              <a:spcAft>
                <a:spcPts val="0"/>
              </a:spcAft>
              <a:buSzPts val="800"/>
              <a:buChar char="■"/>
              <a:defRPr sz="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_1">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blank">
  <p:cSld name="CUSTOM">
    <p:spTree>
      <p:nvGrpSpPr>
        <p:cNvPr id="1" name="Shape 209"/>
        <p:cNvGrpSpPr/>
        <p:nvPr/>
      </p:nvGrpSpPr>
      <p:grpSpPr>
        <a:xfrm>
          <a:off x="0" y="0"/>
          <a:ext cx="0" cy="0"/>
          <a:chOff x="0" y="0"/>
          <a:chExt cx="0" cy="0"/>
        </a:xfrm>
      </p:grpSpPr>
      <p:sp>
        <p:nvSpPr>
          <p:cNvPr id="210" name="Google Shape;21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1" name="Google Shape;211;p31"/>
          <p:cNvSpPr txBox="1">
            <a:spLocks noGrp="1"/>
          </p:cNvSpPr>
          <p:nvPr>
            <p:ph type="body" idx="1"/>
          </p:nvPr>
        </p:nvSpPr>
        <p:spPr>
          <a:xfrm>
            <a:off x="196951" y="196725"/>
            <a:ext cx="18603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dk1"/>
              </a:buClr>
              <a:buSzPts val="800"/>
              <a:buChar char="●"/>
              <a:defRPr sz="800">
                <a:solidFill>
                  <a:schemeClr val="dk1"/>
                </a:solidFill>
              </a:defRPr>
            </a:lvl1pPr>
            <a:lvl2pPr marL="914400" lvl="1" indent="-279400">
              <a:spcBef>
                <a:spcPts val="0"/>
              </a:spcBef>
              <a:spcAft>
                <a:spcPts val="0"/>
              </a:spcAft>
              <a:buClr>
                <a:schemeClr val="dk1"/>
              </a:buClr>
              <a:buSzPts val="800"/>
              <a:buChar char="○"/>
              <a:defRPr>
                <a:solidFill>
                  <a:schemeClr val="dk1"/>
                </a:solidFill>
              </a:defRPr>
            </a:lvl2pPr>
            <a:lvl3pPr marL="1371600" lvl="2" indent="-279400">
              <a:spcBef>
                <a:spcPts val="0"/>
              </a:spcBef>
              <a:spcAft>
                <a:spcPts val="0"/>
              </a:spcAft>
              <a:buClr>
                <a:schemeClr val="dk1"/>
              </a:buClr>
              <a:buSzPts val="800"/>
              <a:buChar char="■"/>
              <a:defRPr sz="800">
                <a:solidFill>
                  <a:schemeClr val="dk1"/>
                </a:solidFill>
              </a:defRPr>
            </a:lvl3pPr>
            <a:lvl4pPr marL="1828800" lvl="3" indent="-279400">
              <a:spcBef>
                <a:spcPts val="0"/>
              </a:spcBef>
              <a:spcAft>
                <a:spcPts val="0"/>
              </a:spcAft>
              <a:buClr>
                <a:schemeClr val="dk1"/>
              </a:buClr>
              <a:buSzPts val="800"/>
              <a:buChar char="●"/>
              <a:defRPr sz="800">
                <a:solidFill>
                  <a:schemeClr val="dk1"/>
                </a:solidFill>
              </a:defRPr>
            </a:lvl4pPr>
            <a:lvl5pPr marL="2286000" lvl="4" indent="-279400">
              <a:spcBef>
                <a:spcPts val="0"/>
              </a:spcBef>
              <a:spcAft>
                <a:spcPts val="0"/>
              </a:spcAft>
              <a:buClr>
                <a:schemeClr val="dk1"/>
              </a:buClr>
              <a:buSzPts val="800"/>
              <a:buChar char="○"/>
              <a:defRPr sz="800">
                <a:solidFill>
                  <a:schemeClr val="dk1"/>
                </a:solidFill>
              </a:defRPr>
            </a:lvl5pPr>
            <a:lvl6pPr marL="2743200" lvl="5" indent="-279400">
              <a:spcBef>
                <a:spcPts val="0"/>
              </a:spcBef>
              <a:spcAft>
                <a:spcPts val="0"/>
              </a:spcAft>
              <a:buClr>
                <a:schemeClr val="dk1"/>
              </a:buClr>
              <a:buSzPts val="800"/>
              <a:buChar char="■"/>
              <a:defRPr sz="800">
                <a:solidFill>
                  <a:schemeClr val="dk1"/>
                </a:solidFill>
              </a:defRPr>
            </a:lvl6pPr>
            <a:lvl7pPr marL="3200400" lvl="6" indent="-279400">
              <a:spcBef>
                <a:spcPts val="0"/>
              </a:spcBef>
              <a:spcAft>
                <a:spcPts val="0"/>
              </a:spcAft>
              <a:buClr>
                <a:schemeClr val="dk1"/>
              </a:buClr>
              <a:buSzPts val="800"/>
              <a:buChar char="●"/>
              <a:defRPr sz="800">
                <a:solidFill>
                  <a:schemeClr val="dk1"/>
                </a:solidFill>
              </a:defRPr>
            </a:lvl7pPr>
            <a:lvl8pPr marL="3657600" lvl="7" indent="-279400">
              <a:spcBef>
                <a:spcPts val="0"/>
              </a:spcBef>
              <a:spcAft>
                <a:spcPts val="0"/>
              </a:spcAft>
              <a:buClr>
                <a:schemeClr val="dk1"/>
              </a:buClr>
              <a:buSzPts val="800"/>
              <a:buChar char="○"/>
              <a:defRPr sz="800">
                <a:solidFill>
                  <a:schemeClr val="dk1"/>
                </a:solidFill>
              </a:defRPr>
            </a:lvl8pPr>
            <a:lvl9pPr marL="4114800" lvl="8" indent="-279400">
              <a:spcBef>
                <a:spcPts val="0"/>
              </a:spcBef>
              <a:spcAft>
                <a:spcPts val="0"/>
              </a:spcAft>
              <a:buClr>
                <a:schemeClr val="dk1"/>
              </a:buClr>
              <a:buSzPts val="800"/>
              <a:buChar char="■"/>
              <a:defRPr sz="800">
                <a:solidFill>
                  <a:schemeClr val="dk1"/>
                </a:solidFill>
              </a:defRPr>
            </a:lvl9pPr>
          </a:lstStyle>
          <a:p>
            <a:endParaRPr/>
          </a:p>
        </p:txBody>
      </p:sp>
      <p:sp>
        <p:nvSpPr>
          <p:cNvPr id="212" name="Google Shape;212;p31"/>
          <p:cNvSpPr txBox="1">
            <a:spLocks noGrp="1"/>
          </p:cNvSpPr>
          <p:nvPr>
            <p:ph type="body" idx="2"/>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dk1"/>
              </a:buClr>
              <a:buSzPts val="800"/>
              <a:buChar char="●"/>
              <a:defRPr sz="800">
                <a:solidFill>
                  <a:schemeClr val="dk1"/>
                </a:solidFill>
              </a:defRPr>
            </a:lvl1pPr>
            <a:lvl2pPr marL="914400" lvl="1" indent="-279400" algn="r">
              <a:spcBef>
                <a:spcPts val="0"/>
              </a:spcBef>
              <a:spcAft>
                <a:spcPts val="0"/>
              </a:spcAft>
              <a:buClr>
                <a:schemeClr val="dk1"/>
              </a:buClr>
              <a:buSzPts val="800"/>
              <a:buChar char="○"/>
              <a:defRPr>
                <a:solidFill>
                  <a:schemeClr val="dk1"/>
                </a:solidFill>
              </a:defRPr>
            </a:lvl2pPr>
            <a:lvl3pPr marL="1371600" lvl="2" indent="-279400" algn="r">
              <a:spcBef>
                <a:spcPts val="0"/>
              </a:spcBef>
              <a:spcAft>
                <a:spcPts val="0"/>
              </a:spcAft>
              <a:buClr>
                <a:schemeClr val="dk1"/>
              </a:buClr>
              <a:buSzPts val="800"/>
              <a:buChar char="■"/>
              <a:defRPr sz="800">
                <a:solidFill>
                  <a:schemeClr val="dk1"/>
                </a:solidFill>
              </a:defRPr>
            </a:lvl3pPr>
            <a:lvl4pPr marL="1828800" lvl="3" indent="-279400" algn="r">
              <a:spcBef>
                <a:spcPts val="0"/>
              </a:spcBef>
              <a:spcAft>
                <a:spcPts val="0"/>
              </a:spcAft>
              <a:buClr>
                <a:schemeClr val="dk1"/>
              </a:buClr>
              <a:buSzPts val="800"/>
              <a:buChar char="●"/>
              <a:defRPr sz="800">
                <a:solidFill>
                  <a:schemeClr val="dk1"/>
                </a:solidFill>
              </a:defRPr>
            </a:lvl4pPr>
            <a:lvl5pPr marL="2286000" lvl="4" indent="-279400" algn="r">
              <a:spcBef>
                <a:spcPts val="0"/>
              </a:spcBef>
              <a:spcAft>
                <a:spcPts val="0"/>
              </a:spcAft>
              <a:buClr>
                <a:schemeClr val="dk1"/>
              </a:buClr>
              <a:buSzPts val="800"/>
              <a:buChar char="○"/>
              <a:defRPr sz="800">
                <a:solidFill>
                  <a:schemeClr val="dk1"/>
                </a:solidFill>
              </a:defRPr>
            </a:lvl5pPr>
            <a:lvl6pPr marL="2743200" lvl="5" indent="-279400" algn="r">
              <a:spcBef>
                <a:spcPts val="0"/>
              </a:spcBef>
              <a:spcAft>
                <a:spcPts val="0"/>
              </a:spcAft>
              <a:buClr>
                <a:schemeClr val="dk1"/>
              </a:buClr>
              <a:buSzPts val="800"/>
              <a:buChar char="■"/>
              <a:defRPr sz="800">
                <a:solidFill>
                  <a:schemeClr val="dk1"/>
                </a:solidFill>
              </a:defRPr>
            </a:lvl6pPr>
            <a:lvl7pPr marL="3200400" lvl="6" indent="-279400" algn="r">
              <a:spcBef>
                <a:spcPts val="0"/>
              </a:spcBef>
              <a:spcAft>
                <a:spcPts val="0"/>
              </a:spcAft>
              <a:buClr>
                <a:schemeClr val="dk1"/>
              </a:buClr>
              <a:buSzPts val="800"/>
              <a:buChar char="●"/>
              <a:defRPr sz="800">
                <a:solidFill>
                  <a:schemeClr val="dk1"/>
                </a:solidFill>
              </a:defRPr>
            </a:lvl7pPr>
            <a:lvl8pPr marL="3657600" lvl="7" indent="-279400" algn="r">
              <a:spcBef>
                <a:spcPts val="0"/>
              </a:spcBef>
              <a:spcAft>
                <a:spcPts val="0"/>
              </a:spcAft>
              <a:buClr>
                <a:schemeClr val="dk1"/>
              </a:buClr>
              <a:buSzPts val="800"/>
              <a:buChar char="○"/>
              <a:defRPr sz="800">
                <a:solidFill>
                  <a:schemeClr val="dk1"/>
                </a:solidFill>
              </a:defRPr>
            </a:lvl8pPr>
            <a:lvl9pPr marL="4114800" lvl="8" indent="-279400" algn="r">
              <a:spcBef>
                <a:spcPts val="0"/>
              </a:spcBef>
              <a:spcAft>
                <a:spcPts val="0"/>
              </a:spcAft>
              <a:buClr>
                <a:schemeClr val="dk1"/>
              </a:buClr>
              <a:buSzPts val="800"/>
              <a:buChar char="■"/>
              <a:defRPr sz="8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292100">
              <a:spcBef>
                <a:spcPts val="0"/>
              </a:spcBef>
              <a:spcAft>
                <a:spcPts val="0"/>
              </a:spcAft>
              <a:buSzPts val="1000"/>
              <a:buChar char="●"/>
              <a:defRPr/>
            </a:lvl1pPr>
            <a:lvl2pPr marL="914400" lvl="1" indent="-279400">
              <a:spcBef>
                <a:spcPts val="0"/>
              </a:spcBef>
              <a:spcAft>
                <a:spcPts val="0"/>
              </a:spcAft>
              <a:buSzPts val="8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0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nSpc>
                <a:spcPct val="90000"/>
              </a:lnSpc>
              <a:spcBef>
                <a:spcPts val="0"/>
              </a:spcBef>
              <a:spcAft>
                <a:spcPts val="0"/>
              </a:spcAft>
              <a:buClr>
                <a:schemeClr val="dk1"/>
              </a:buClr>
              <a:buSzPts val="3450"/>
              <a:buFont typeface="Merriweather"/>
              <a:buNone/>
              <a:defRPr sz="3450" b="1">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sz="3450" b="1">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sz="3450" b="1">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sz="3450" b="1">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sz="3450" b="1">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sz="3450" b="1">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sz="3450" b="1">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sz="3450" b="1">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sz="3450" b="1">
                <a:solidFill>
                  <a:schemeClr val="dk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1760100"/>
          </a:xfrm>
          <a:prstGeom prst="rect">
            <a:avLst/>
          </a:prstGeom>
          <a:noFill/>
          <a:ln>
            <a:noFill/>
          </a:ln>
        </p:spPr>
        <p:txBody>
          <a:bodyPr spcFirstLastPara="1" wrap="square" lIns="91425" tIns="91425" rIns="91425" bIns="91425" anchor="t" anchorCtr="0">
            <a:normAutofit/>
          </a:bodyPr>
          <a:lstStyle>
            <a:lvl1pPr marL="457200" lvl="0" indent="-2921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marL="914400" lvl="1" indent="-279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marL="1371600" lvl="2" indent="-2921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marL="1828800" lvl="3" indent="-2921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marL="2286000" lvl="4" indent="-2921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marL="2743200" lvl="5" indent="-2921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marL="3200400" lvl="6" indent="-2921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marL="3657600" lvl="7" indent="-2921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marL="4114800" lvl="8" indent="-2921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ctrTitle"/>
          </p:nvPr>
        </p:nvSpPr>
        <p:spPr>
          <a:xfrm>
            <a:off x="566100" y="453399"/>
            <a:ext cx="8011800" cy="1027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hlink"/>
              </a:buClr>
              <a:buSzPts val="1100"/>
              <a:buFont typeface="Arial"/>
              <a:buNone/>
            </a:pPr>
            <a:r>
              <a:rPr lang="en" sz="2600" dirty="0">
                <a:solidFill>
                  <a:srgbClr val="FFFFFF"/>
                </a:solidFill>
                <a:latin typeface="Times New Roman"/>
                <a:ea typeface="Times New Roman"/>
                <a:cs typeface="Times New Roman"/>
                <a:sym typeface="Times New Roman"/>
              </a:rPr>
              <a:t> Financial News Sentiment Analysis Using Natural Language Processing (NLP)</a:t>
            </a:r>
            <a:endParaRPr sz="2600" dirty="0">
              <a:solidFill>
                <a:srgbClr val="FFFFFF"/>
              </a:solidFill>
              <a:latin typeface="Times New Roman"/>
              <a:ea typeface="Times New Roman"/>
              <a:cs typeface="Times New Roman"/>
              <a:sym typeface="Times New Roman"/>
            </a:endParaRPr>
          </a:p>
        </p:txBody>
      </p:sp>
      <p:pic>
        <p:nvPicPr>
          <p:cNvPr id="220" name="Google Shape;220;p32"/>
          <p:cNvPicPr preferRelativeResize="0"/>
          <p:nvPr/>
        </p:nvPicPr>
        <p:blipFill>
          <a:blip r:embed="rId3">
            <a:alphaModFix/>
          </a:blip>
          <a:stretch>
            <a:fillRect/>
          </a:stretch>
        </p:blipFill>
        <p:spPr>
          <a:xfrm>
            <a:off x="2617753" y="1641613"/>
            <a:ext cx="4023601" cy="2775601"/>
          </a:xfrm>
          <a:prstGeom prst="rect">
            <a:avLst/>
          </a:prstGeom>
          <a:noFill/>
          <a:ln>
            <a:noFill/>
          </a:ln>
        </p:spPr>
      </p:pic>
      <p:sp>
        <p:nvSpPr>
          <p:cNvPr id="3" name="TextBox 2">
            <a:extLst>
              <a:ext uri="{FF2B5EF4-FFF2-40B4-BE49-F238E27FC236}">
                <a16:creationId xmlns:a16="http://schemas.microsoft.com/office/drawing/2014/main" id="{95258AC7-17CC-0353-50E3-BFCE0A5B9F79}"/>
              </a:ext>
            </a:extLst>
          </p:cNvPr>
          <p:cNvSpPr txBox="1"/>
          <p:nvPr/>
        </p:nvSpPr>
        <p:spPr>
          <a:xfrm>
            <a:off x="7136780" y="4166881"/>
            <a:ext cx="1627369" cy="523220"/>
          </a:xfrm>
          <a:prstGeom prst="rect">
            <a:avLst/>
          </a:prstGeom>
          <a:noFill/>
        </p:spPr>
        <p:txBody>
          <a:bodyPr wrap="none" rtlCol="0">
            <a:spAutoFit/>
          </a:bodyPr>
          <a:lstStyle/>
          <a:p>
            <a:r>
              <a:rPr lang="en-IN" dirty="0"/>
              <a:t>Presented By:</a:t>
            </a:r>
          </a:p>
          <a:p>
            <a:r>
              <a:rPr lang="en-IN" dirty="0"/>
              <a:t>    Saketh Maryala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title"/>
          </p:nvPr>
        </p:nvSpPr>
        <p:spPr>
          <a:xfrm>
            <a:off x="197375" y="539125"/>
            <a:ext cx="31518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Times New Roman"/>
                <a:ea typeface="Times New Roman"/>
                <a:cs typeface="Times New Roman"/>
                <a:sym typeface="Times New Roman"/>
              </a:rPr>
              <a:t>Confusion Matrix</a:t>
            </a:r>
            <a:endParaRPr sz="3000">
              <a:latin typeface="Times New Roman"/>
              <a:ea typeface="Times New Roman"/>
              <a:cs typeface="Times New Roman"/>
              <a:sym typeface="Times New Roman"/>
            </a:endParaRPr>
          </a:p>
        </p:txBody>
      </p:sp>
      <p:sp>
        <p:nvSpPr>
          <p:cNvPr id="321" name="Google Shape;321;p42"/>
          <p:cNvSpPr txBox="1">
            <a:spLocks noGrp="1"/>
          </p:cNvSpPr>
          <p:nvPr>
            <p:ph type="body" idx="1"/>
          </p:nvPr>
        </p:nvSpPr>
        <p:spPr>
          <a:xfrm>
            <a:off x="197375" y="1179325"/>
            <a:ext cx="34515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595959"/>
                </a:solidFill>
                <a:latin typeface="Times New Roman"/>
                <a:ea typeface="Times New Roman"/>
                <a:cs typeface="Times New Roman"/>
                <a:sym typeface="Times New Roman"/>
              </a:rPr>
              <a:t>Description:</a:t>
            </a:r>
            <a:endParaRPr sz="1500" b="1">
              <a:solidFill>
                <a:srgbClr val="595959"/>
              </a:solidFill>
              <a:latin typeface="Times New Roman"/>
              <a:ea typeface="Times New Roman"/>
              <a:cs typeface="Times New Roman"/>
              <a:sym typeface="Times New Roman"/>
            </a:endParaRPr>
          </a:p>
          <a:p>
            <a:pPr marL="457200" lvl="0" indent="-342900" algn="l" rtl="0">
              <a:spcBef>
                <a:spcPts val="1200"/>
              </a:spcBef>
              <a:spcAft>
                <a:spcPts val="0"/>
              </a:spcAft>
              <a:buClr>
                <a:srgbClr val="595959"/>
              </a:buClr>
              <a:buSzPts val="1800"/>
              <a:buFont typeface="Times New Roman"/>
              <a:buChar char="●"/>
            </a:pPr>
            <a:r>
              <a:rPr lang="en" sz="1800">
                <a:solidFill>
                  <a:srgbClr val="595959"/>
                </a:solidFill>
                <a:latin typeface="Times New Roman"/>
                <a:ea typeface="Times New Roman"/>
                <a:cs typeface="Times New Roman"/>
                <a:sym typeface="Times New Roman"/>
              </a:rPr>
              <a:t>The model performs best on class 1 with 460 correct predictions, but shows confusion between classes 1 and 2, each misclassified as the other 84 times.</a:t>
            </a:r>
            <a:endParaRPr sz="1800">
              <a:solidFill>
                <a:srgbClr val="595959"/>
              </a:solidFill>
              <a:latin typeface="Times New Roman"/>
              <a:ea typeface="Times New Roman"/>
              <a:cs typeface="Times New Roman"/>
              <a:sym typeface="Times New Roman"/>
            </a:endParaRPr>
          </a:p>
        </p:txBody>
      </p:sp>
      <p:sp>
        <p:nvSpPr>
          <p:cNvPr id="322" name="Google Shape;322;p42"/>
          <p:cNvSpPr txBox="1">
            <a:spLocks noGrp="1"/>
          </p:cNvSpPr>
          <p:nvPr>
            <p:ph type="body" idx="2"/>
          </p:nvPr>
        </p:nvSpPr>
        <p:spPr>
          <a:xfrm>
            <a:off x="196951" y="196725"/>
            <a:ext cx="18606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endParaRPr/>
          </a:p>
        </p:txBody>
      </p:sp>
      <p:sp>
        <p:nvSpPr>
          <p:cNvPr id="323" name="Google Shape;323;p42"/>
          <p:cNvSpPr txBox="1">
            <a:spLocks noGrp="1"/>
          </p:cNvSpPr>
          <p:nvPr>
            <p:ph type="body" idx="3"/>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endParaRPr/>
          </a:p>
        </p:txBody>
      </p:sp>
      <p:pic>
        <p:nvPicPr>
          <p:cNvPr id="324" name="Google Shape;324;p42" title="download (7).png"/>
          <p:cNvPicPr preferRelativeResize="0"/>
          <p:nvPr/>
        </p:nvPicPr>
        <p:blipFill>
          <a:blip r:embed="rId3">
            <a:alphaModFix/>
          </a:blip>
          <a:stretch>
            <a:fillRect/>
          </a:stretch>
        </p:blipFill>
        <p:spPr>
          <a:xfrm>
            <a:off x="4647050" y="628325"/>
            <a:ext cx="4091875" cy="3310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3"/>
          <p:cNvSpPr txBox="1">
            <a:spLocks noGrp="1"/>
          </p:cNvSpPr>
          <p:nvPr>
            <p:ph type="body" idx="31"/>
          </p:nvPr>
        </p:nvSpPr>
        <p:spPr>
          <a:xfrm>
            <a:off x="196951" y="196725"/>
            <a:ext cx="1860600" cy="209100"/>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Clr>
                <a:schemeClr val="hlink"/>
              </a:buClr>
              <a:buSzPts val="1100"/>
              <a:buFont typeface="Arial"/>
              <a:buNone/>
            </a:pPr>
            <a:r>
              <a:rPr lang="en" sz="1000">
                <a:latin typeface="Times New Roman"/>
                <a:ea typeface="Times New Roman"/>
                <a:cs typeface="Times New Roman"/>
                <a:sym typeface="Times New Roman"/>
              </a:rPr>
              <a:t>Challenges</a:t>
            </a:r>
            <a:endParaRPr sz="1000"/>
          </a:p>
        </p:txBody>
      </p:sp>
      <p:sp>
        <p:nvSpPr>
          <p:cNvPr id="330" name="Google Shape;330;p43"/>
          <p:cNvSpPr txBox="1">
            <a:spLocks noGrp="1"/>
          </p:cNvSpPr>
          <p:nvPr>
            <p:ph type="body" idx="32"/>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lnSpc>
                <a:spcPct val="150000"/>
              </a:lnSpc>
              <a:spcBef>
                <a:spcPts val="0"/>
              </a:spcBef>
              <a:spcAft>
                <a:spcPts val="0"/>
              </a:spcAft>
              <a:buClr>
                <a:schemeClr val="hlink"/>
              </a:buClr>
              <a:buSzPts val="1100"/>
              <a:buFont typeface="Arial"/>
              <a:buNone/>
            </a:pPr>
            <a:r>
              <a:rPr lang="en" sz="1000">
                <a:latin typeface="Times New Roman"/>
                <a:ea typeface="Times New Roman"/>
                <a:cs typeface="Times New Roman"/>
                <a:sym typeface="Times New Roman"/>
              </a:rPr>
              <a:t>Learning</a:t>
            </a:r>
            <a:endParaRPr sz="1000"/>
          </a:p>
        </p:txBody>
      </p:sp>
      <p:sp>
        <p:nvSpPr>
          <p:cNvPr id="331" name="Google Shape;331;p43"/>
          <p:cNvSpPr txBox="1"/>
          <p:nvPr/>
        </p:nvSpPr>
        <p:spPr>
          <a:xfrm>
            <a:off x="192600" y="712350"/>
            <a:ext cx="8758800" cy="3909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2000" b="1">
                <a:solidFill>
                  <a:schemeClr val="dk2"/>
                </a:solidFill>
                <a:latin typeface="Times New Roman"/>
                <a:ea typeface="Times New Roman"/>
                <a:cs typeface="Times New Roman"/>
                <a:sym typeface="Times New Roman"/>
              </a:rPr>
              <a:t>Challenges</a:t>
            </a:r>
            <a:r>
              <a:rPr lang="en" sz="1800" b="1">
                <a:solidFill>
                  <a:schemeClr val="dk2"/>
                </a:solidFill>
                <a:latin typeface="Times New Roman"/>
                <a:ea typeface="Times New Roman"/>
                <a:cs typeface="Times New Roman"/>
                <a:sym typeface="Times New Roman"/>
              </a:rPr>
              <a:t>:</a:t>
            </a: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a:solidFill>
                  <a:schemeClr val="dk2"/>
                </a:solidFill>
                <a:latin typeface="Times New Roman"/>
                <a:ea typeface="Times New Roman"/>
                <a:cs typeface="Times New Roman"/>
                <a:sym typeface="Times New Roman"/>
              </a:rPr>
              <a:t>•</a:t>
            </a:r>
            <a:r>
              <a:rPr lang="en" b="1">
                <a:solidFill>
                  <a:schemeClr val="dk2"/>
                </a:solidFill>
                <a:latin typeface="Times New Roman"/>
                <a:ea typeface="Times New Roman"/>
                <a:cs typeface="Times New Roman"/>
                <a:sym typeface="Times New Roman"/>
              </a:rPr>
              <a:t>Data Preprocessing</a:t>
            </a:r>
            <a:r>
              <a:rPr lang="en">
                <a:solidFill>
                  <a:schemeClr val="dk2"/>
                </a:solidFill>
                <a:latin typeface="Times New Roman"/>
                <a:ea typeface="Times New Roman"/>
                <a:cs typeface="Times New Roman"/>
                <a:sym typeface="Times New Roman"/>
              </a:rPr>
              <a:t>: Handling noisy and unstructured text data required significant cleaning and     	normalization.</a:t>
            </a:r>
            <a:endParaRPr>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a:solidFill>
                  <a:schemeClr val="dk2"/>
                </a:solidFill>
                <a:latin typeface="Times New Roman"/>
                <a:ea typeface="Times New Roman"/>
                <a:cs typeface="Times New Roman"/>
                <a:sym typeface="Times New Roman"/>
              </a:rPr>
              <a:t>•</a:t>
            </a:r>
            <a:r>
              <a:rPr lang="en" b="1">
                <a:solidFill>
                  <a:schemeClr val="dk2"/>
                </a:solidFill>
                <a:latin typeface="Times New Roman"/>
                <a:ea typeface="Times New Roman"/>
                <a:cs typeface="Times New Roman"/>
                <a:sym typeface="Times New Roman"/>
              </a:rPr>
              <a:t>Model Overfitting</a:t>
            </a:r>
            <a:r>
              <a:rPr lang="en">
                <a:solidFill>
                  <a:schemeClr val="dk2"/>
                </a:solidFill>
                <a:latin typeface="Times New Roman"/>
                <a:ea typeface="Times New Roman"/>
                <a:cs typeface="Times New Roman"/>
                <a:sym typeface="Times New Roman"/>
              </a:rPr>
              <a:t>: Balancing complexity while avoiding overfitting, especially with deep learning models.​</a:t>
            </a:r>
            <a:endParaRPr>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a:solidFill>
                  <a:schemeClr val="dk2"/>
                </a:solidFill>
                <a:latin typeface="Times New Roman"/>
                <a:ea typeface="Times New Roman"/>
                <a:cs typeface="Times New Roman"/>
                <a:sym typeface="Times New Roman"/>
              </a:rPr>
              <a:t>•</a:t>
            </a:r>
            <a:r>
              <a:rPr lang="en" b="1">
                <a:solidFill>
                  <a:schemeClr val="dk2"/>
                </a:solidFill>
                <a:latin typeface="Times New Roman"/>
                <a:ea typeface="Times New Roman"/>
                <a:cs typeface="Times New Roman"/>
                <a:sym typeface="Times New Roman"/>
              </a:rPr>
              <a:t>Hyperparameter Tuning</a:t>
            </a:r>
            <a:r>
              <a:rPr lang="en">
                <a:solidFill>
                  <a:schemeClr val="dk2"/>
                </a:solidFill>
                <a:latin typeface="Times New Roman"/>
                <a:ea typeface="Times New Roman"/>
                <a:cs typeface="Times New Roman"/>
                <a:sym typeface="Times New Roman"/>
              </a:rPr>
              <a:t>: Finding the optimal hyperparameters for LSTM and Word2Vec required extensive experimentation.​</a:t>
            </a:r>
            <a:endParaRPr>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sz="2000" b="1">
                <a:solidFill>
                  <a:schemeClr val="dk2"/>
                </a:solidFill>
                <a:latin typeface="Times New Roman"/>
                <a:ea typeface="Times New Roman"/>
                <a:cs typeface="Times New Roman"/>
                <a:sym typeface="Times New Roman"/>
              </a:rPr>
              <a:t>Learning</a:t>
            </a:r>
            <a:r>
              <a:rPr lang="en" sz="1800" b="1">
                <a:solidFill>
                  <a:schemeClr val="dk2"/>
                </a:solidFill>
                <a:latin typeface="Times New Roman"/>
                <a:ea typeface="Times New Roman"/>
                <a:cs typeface="Times New Roman"/>
                <a:sym typeface="Times New Roman"/>
              </a:rPr>
              <a:t>:</a:t>
            </a:r>
            <a:r>
              <a:rPr lang="en" sz="1800">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a:solidFill>
                  <a:schemeClr val="dk2"/>
                </a:solidFill>
                <a:latin typeface="Times New Roman"/>
                <a:ea typeface="Times New Roman"/>
                <a:cs typeface="Times New Roman"/>
                <a:sym typeface="Times New Roman"/>
              </a:rPr>
              <a:t>•</a:t>
            </a:r>
            <a:r>
              <a:rPr lang="en" b="1">
                <a:solidFill>
                  <a:schemeClr val="dk2"/>
                </a:solidFill>
                <a:latin typeface="Times New Roman"/>
                <a:ea typeface="Times New Roman"/>
                <a:cs typeface="Times New Roman"/>
                <a:sym typeface="Times New Roman"/>
              </a:rPr>
              <a:t>Model Optimization</a:t>
            </a:r>
            <a:r>
              <a:rPr lang="en">
                <a:solidFill>
                  <a:schemeClr val="dk2"/>
                </a:solidFill>
                <a:latin typeface="Times New Roman"/>
                <a:ea typeface="Times New Roman"/>
                <a:cs typeface="Times New Roman"/>
                <a:sym typeface="Times New Roman"/>
              </a:rPr>
              <a:t>: Gained insights into optimizing models using techniques like dropout and regularization.​</a:t>
            </a:r>
            <a:endParaRPr>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a:solidFill>
                  <a:schemeClr val="dk2"/>
                </a:solidFill>
                <a:latin typeface="Times New Roman"/>
                <a:ea typeface="Times New Roman"/>
                <a:cs typeface="Times New Roman"/>
                <a:sym typeface="Times New Roman"/>
              </a:rPr>
              <a:t>•</a:t>
            </a:r>
            <a:r>
              <a:rPr lang="en" b="1">
                <a:solidFill>
                  <a:schemeClr val="dk2"/>
                </a:solidFill>
                <a:latin typeface="Times New Roman"/>
                <a:ea typeface="Times New Roman"/>
                <a:cs typeface="Times New Roman"/>
                <a:sym typeface="Times New Roman"/>
              </a:rPr>
              <a:t>Text Representation</a:t>
            </a:r>
            <a:r>
              <a:rPr lang="en">
                <a:solidFill>
                  <a:schemeClr val="dk2"/>
                </a:solidFill>
                <a:latin typeface="Times New Roman"/>
                <a:ea typeface="Times New Roman"/>
                <a:cs typeface="Times New Roman"/>
                <a:sym typeface="Times New Roman"/>
              </a:rPr>
              <a:t>: Learned how different embeddings (Word2Vec, GloVe) affect model performance.​</a:t>
            </a:r>
            <a:endParaRPr>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a:solidFill>
                  <a:schemeClr val="dk2"/>
                </a:solidFill>
                <a:latin typeface="Times New Roman"/>
                <a:ea typeface="Times New Roman"/>
                <a:cs typeface="Times New Roman"/>
                <a:sym typeface="Times New Roman"/>
              </a:rPr>
              <a:t>•</a:t>
            </a:r>
            <a:r>
              <a:rPr lang="en" b="1">
                <a:solidFill>
                  <a:schemeClr val="dk2"/>
                </a:solidFill>
                <a:latin typeface="Times New Roman"/>
                <a:ea typeface="Times New Roman"/>
                <a:cs typeface="Times New Roman"/>
                <a:sym typeface="Times New Roman"/>
              </a:rPr>
              <a:t>Real-World Application</a:t>
            </a:r>
            <a:r>
              <a:rPr lang="en">
                <a:solidFill>
                  <a:schemeClr val="dk2"/>
                </a:solidFill>
                <a:latin typeface="Times New Roman"/>
                <a:ea typeface="Times New Roman"/>
                <a:cs typeface="Times New Roman"/>
                <a:sym typeface="Times New Roman"/>
              </a:rPr>
              <a:t>: Understood the challenges of applying sentiment analysis to financial news for actionable insights.​</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4"/>
          <p:cNvSpPr txBox="1">
            <a:spLocks noGrp="1"/>
          </p:cNvSpPr>
          <p:nvPr>
            <p:ph type="body" idx="31"/>
          </p:nvPr>
        </p:nvSpPr>
        <p:spPr>
          <a:xfrm>
            <a:off x="196951" y="196725"/>
            <a:ext cx="18606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latin typeface="Times New Roman"/>
                <a:ea typeface="Times New Roman"/>
                <a:cs typeface="Times New Roman"/>
                <a:sym typeface="Times New Roman"/>
              </a:rPr>
              <a:t>Web Application </a:t>
            </a:r>
            <a:endParaRPr sz="1000">
              <a:latin typeface="Times New Roman"/>
              <a:ea typeface="Times New Roman"/>
              <a:cs typeface="Times New Roman"/>
              <a:sym typeface="Times New Roman"/>
            </a:endParaRPr>
          </a:p>
        </p:txBody>
      </p:sp>
      <p:sp>
        <p:nvSpPr>
          <p:cNvPr id="337" name="Google Shape;337;p44"/>
          <p:cNvSpPr txBox="1">
            <a:spLocks noGrp="1"/>
          </p:cNvSpPr>
          <p:nvPr>
            <p:ph type="body" idx="32"/>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latin typeface="Times New Roman"/>
                <a:ea typeface="Times New Roman"/>
                <a:cs typeface="Times New Roman"/>
                <a:sym typeface="Times New Roman"/>
              </a:rPr>
              <a:t>Deployment</a:t>
            </a:r>
            <a:endParaRPr sz="1000">
              <a:latin typeface="Times New Roman"/>
              <a:ea typeface="Times New Roman"/>
              <a:cs typeface="Times New Roman"/>
              <a:sym typeface="Times New Roman"/>
            </a:endParaRPr>
          </a:p>
        </p:txBody>
      </p:sp>
      <p:sp>
        <p:nvSpPr>
          <p:cNvPr id="338" name="Google Shape;338;p44"/>
          <p:cNvSpPr txBox="1"/>
          <p:nvPr/>
        </p:nvSpPr>
        <p:spPr>
          <a:xfrm>
            <a:off x="1450950" y="562025"/>
            <a:ext cx="5919600" cy="5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chemeClr val="dk2"/>
                </a:solidFill>
                <a:latin typeface="Times New Roman"/>
                <a:ea typeface="Times New Roman"/>
                <a:cs typeface="Times New Roman"/>
                <a:sym typeface="Times New Roman"/>
              </a:rPr>
              <a:t>Sentiment Analysis Web Application</a:t>
            </a:r>
            <a:endParaRPr sz="2500" b="1">
              <a:solidFill>
                <a:schemeClr val="dk2"/>
              </a:solidFill>
              <a:latin typeface="Times New Roman"/>
              <a:ea typeface="Times New Roman"/>
              <a:cs typeface="Times New Roman"/>
              <a:sym typeface="Times New Roman"/>
            </a:endParaRPr>
          </a:p>
        </p:txBody>
      </p:sp>
      <p:pic>
        <p:nvPicPr>
          <p:cNvPr id="339" name="Google Shape;339;p44"/>
          <p:cNvPicPr preferRelativeResize="0"/>
          <p:nvPr/>
        </p:nvPicPr>
        <p:blipFill>
          <a:blip r:embed="rId3">
            <a:alphaModFix/>
          </a:blip>
          <a:stretch>
            <a:fillRect/>
          </a:stretch>
        </p:blipFill>
        <p:spPr>
          <a:xfrm>
            <a:off x="2160150" y="1235725"/>
            <a:ext cx="4659576" cy="3602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body" idx="31"/>
          </p:nvPr>
        </p:nvSpPr>
        <p:spPr>
          <a:xfrm>
            <a:off x="196951" y="196725"/>
            <a:ext cx="18606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endParaRPr/>
          </a:p>
        </p:txBody>
      </p:sp>
      <p:sp>
        <p:nvSpPr>
          <p:cNvPr id="345" name="Google Shape;345;p45"/>
          <p:cNvSpPr txBox="1">
            <a:spLocks noGrp="1"/>
          </p:cNvSpPr>
          <p:nvPr>
            <p:ph type="body" idx="32"/>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endParaRPr/>
          </a:p>
        </p:txBody>
      </p:sp>
      <p:sp>
        <p:nvSpPr>
          <p:cNvPr id="346" name="Google Shape;346;p45"/>
          <p:cNvSpPr txBox="1"/>
          <p:nvPr/>
        </p:nvSpPr>
        <p:spPr>
          <a:xfrm>
            <a:off x="664000" y="405825"/>
            <a:ext cx="2388300" cy="6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chemeClr val="dk2"/>
                </a:solidFill>
                <a:latin typeface="Times New Roman"/>
                <a:ea typeface="Times New Roman"/>
                <a:cs typeface="Times New Roman"/>
                <a:sym typeface="Times New Roman"/>
              </a:rPr>
              <a:t>Conclusion</a:t>
            </a:r>
            <a:endParaRPr sz="3500" b="1">
              <a:solidFill>
                <a:schemeClr val="dk2"/>
              </a:solidFill>
              <a:latin typeface="Times New Roman"/>
              <a:ea typeface="Times New Roman"/>
              <a:cs typeface="Times New Roman"/>
              <a:sym typeface="Times New Roman"/>
            </a:endParaRPr>
          </a:p>
        </p:txBody>
      </p:sp>
      <p:sp>
        <p:nvSpPr>
          <p:cNvPr id="347" name="Google Shape;347;p45"/>
          <p:cNvSpPr txBox="1"/>
          <p:nvPr/>
        </p:nvSpPr>
        <p:spPr>
          <a:xfrm>
            <a:off x="664000" y="1018500"/>
            <a:ext cx="7395300" cy="4125000"/>
          </a:xfrm>
          <a:prstGeom prst="rect">
            <a:avLst/>
          </a:prstGeom>
          <a:noFill/>
          <a:ln>
            <a:noFill/>
          </a:ln>
        </p:spPr>
        <p:txBody>
          <a:bodyPr spcFirstLastPara="1" wrap="square" lIns="91425" tIns="91425" rIns="91425" bIns="91425" anchor="t" anchorCtr="0">
            <a:spAutoFit/>
          </a:bodyPr>
          <a:lstStyle/>
          <a:p>
            <a:pPr marL="457200" lvl="0" indent="-330200" algn="just" rtl="0">
              <a:lnSpc>
                <a:spcPct val="150000"/>
              </a:lnSpc>
              <a:spcBef>
                <a:spcPts val="0"/>
              </a:spcBef>
              <a:spcAft>
                <a:spcPts val="0"/>
              </a:spcAft>
              <a:buSzPts val="1600"/>
              <a:buFont typeface="Times New Roman"/>
              <a:buChar char="●"/>
            </a:pPr>
            <a:r>
              <a:rPr lang="en" sz="1600">
                <a:solidFill>
                  <a:schemeClr val="hlink"/>
                </a:solidFill>
                <a:latin typeface="Times New Roman"/>
                <a:ea typeface="Times New Roman"/>
                <a:cs typeface="Times New Roman"/>
                <a:sym typeface="Times New Roman"/>
              </a:rPr>
              <a:t>Successfully demonstrated advanced machine learning techniques for sentiment analysis of financial news.</a:t>
            </a:r>
            <a:endParaRPr sz="1600">
              <a:solidFill>
                <a:schemeClr val="hlink"/>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solidFill>
                  <a:schemeClr val="hlink"/>
                </a:solidFill>
                <a:latin typeface="Times New Roman"/>
                <a:ea typeface="Times New Roman"/>
                <a:cs typeface="Times New Roman"/>
                <a:sym typeface="Times New Roman"/>
              </a:rPr>
              <a:t>Utilized LSTM combined with word embeddings such as Word2Vec and GloVe for accurate sentiment classification.</a:t>
            </a:r>
            <a:endParaRPr sz="1600">
              <a:solidFill>
                <a:schemeClr val="hlink"/>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solidFill>
                  <a:schemeClr val="hlink"/>
                </a:solidFill>
                <a:latin typeface="Times New Roman"/>
                <a:ea typeface="Times New Roman"/>
                <a:cs typeface="Times New Roman"/>
                <a:sym typeface="Times New Roman"/>
              </a:rPr>
              <a:t>Achieved high accuracy in classifying sentiments as positive, negative, or neutral.</a:t>
            </a:r>
            <a:endParaRPr sz="1600">
              <a:solidFill>
                <a:schemeClr val="hlink"/>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solidFill>
                  <a:schemeClr val="hlink"/>
                </a:solidFill>
                <a:latin typeface="Times New Roman"/>
                <a:ea typeface="Times New Roman"/>
                <a:cs typeface="Times New Roman"/>
                <a:sym typeface="Times New Roman"/>
              </a:rPr>
              <a:t>Performed careful hyperparameter tuning and thorough data preprocessing to optimize model performance.</a:t>
            </a:r>
            <a:endParaRPr sz="1600">
              <a:solidFill>
                <a:schemeClr val="hlink"/>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solidFill>
                  <a:schemeClr val="hlink"/>
                </a:solidFill>
                <a:latin typeface="Times New Roman"/>
                <a:ea typeface="Times New Roman"/>
                <a:cs typeface="Times New Roman"/>
                <a:sym typeface="Times New Roman"/>
              </a:rPr>
              <a:t>The insights gained can help stakeholders make informed decisions based on market sentiment.</a:t>
            </a:r>
            <a:endParaRPr sz="1600">
              <a:solidFill>
                <a:schemeClr val="hlink"/>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solidFill>
                  <a:schemeClr val="hlink"/>
                </a:solidFill>
                <a:latin typeface="Times New Roman"/>
                <a:ea typeface="Times New Roman"/>
                <a:cs typeface="Times New Roman"/>
                <a:sym typeface="Times New Roman"/>
              </a:rPr>
              <a:t>Potential for real-time sentiment analysis and future improvements to enhance decision-making processes.</a:t>
            </a:r>
            <a:endParaRPr sz="1600">
              <a:solidFill>
                <a:schemeClr val="hlink"/>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6"/>
          <p:cNvSpPr txBox="1">
            <a:spLocks noGrp="1"/>
          </p:cNvSpPr>
          <p:nvPr>
            <p:ph type="body" idx="19"/>
          </p:nvPr>
        </p:nvSpPr>
        <p:spPr>
          <a:xfrm>
            <a:off x="2608425" y="366325"/>
            <a:ext cx="3563700" cy="4290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600"/>
              </a:spcAft>
              <a:buNone/>
            </a:pPr>
            <a:r>
              <a:rPr lang="en" sz="3000">
                <a:latin typeface="Times New Roman"/>
                <a:ea typeface="Times New Roman"/>
                <a:cs typeface="Times New Roman"/>
                <a:sym typeface="Times New Roman"/>
              </a:rPr>
              <a:t>Future Enhancements</a:t>
            </a:r>
            <a:endParaRPr sz="3000">
              <a:latin typeface="Times New Roman"/>
              <a:ea typeface="Times New Roman"/>
              <a:cs typeface="Times New Roman"/>
              <a:sym typeface="Times New Roman"/>
            </a:endParaRPr>
          </a:p>
        </p:txBody>
      </p:sp>
      <p:sp>
        <p:nvSpPr>
          <p:cNvPr id="353" name="Google Shape;353;p46"/>
          <p:cNvSpPr txBox="1">
            <a:spLocks noGrp="1"/>
          </p:cNvSpPr>
          <p:nvPr>
            <p:ph type="body" idx="31"/>
          </p:nvPr>
        </p:nvSpPr>
        <p:spPr>
          <a:xfrm>
            <a:off x="196951" y="196725"/>
            <a:ext cx="18606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latin typeface="Times New Roman"/>
                <a:ea typeface="Times New Roman"/>
                <a:cs typeface="Times New Roman"/>
                <a:sym typeface="Times New Roman"/>
              </a:rPr>
              <a:t>Future </a:t>
            </a:r>
            <a:endParaRPr sz="1000">
              <a:latin typeface="Times New Roman"/>
              <a:ea typeface="Times New Roman"/>
              <a:cs typeface="Times New Roman"/>
              <a:sym typeface="Times New Roman"/>
            </a:endParaRPr>
          </a:p>
        </p:txBody>
      </p:sp>
      <p:sp>
        <p:nvSpPr>
          <p:cNvPr id="354" name="Google Shape;354;p46"/>
          <p:cNvSpPr txBox="1">
            <a:spLocks noGrp="1"/>
          </p:cNvSpPr>
          <p:nvPr>
            <p:ph type="body" idx="32"/>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Clr>
                <a:schemeClr val="hlink"/>
              </a:buClr>
              <a:buSzPts val="1100"/>
              <a:buFont typeface="Arial"/>
              <a:buNone/>
            </a:pPr>
            <a:r>
              <a:rPr lang="en" sz="1000">
                <a:latin typeface="Times New Roman"/>
                <a:ea typeface="Times New Roman"/>
                <a:cs typeface="Times New Roman"/>
                <a:sym typeface="Times New Roman"/>
              </a:rPr>
              <a:t>Enhancements</a:t>
            </a:r>
            <a:endParaRPr sz="1000">
              <a:latin typeface="Times New Roman"/>
              <a:ea typeface="Times New Roman"/>
              <a:cs typeface="Times New Roman"/>
              <a:sym typeface="Times New Roman"/>
            </a:endParaRPr>
          </a:p>
        </p:txBody>
      </p:sp>
      <p:sp>
        <p:nvSpPr>
          <p:cNvPr id="355" name="Google Shape;355;p46"/>
          <p:cNvSpPr txBox="1"/>
          <p:nvPr/>
        </p:nvSpPr>
        <p:spPr>
          <a:xfrm>
            <a:off x="1078050" y="991175"/>
            <a:ext cx="7078500" cy="38898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1000"/>
              </a:spcBef>
              <a:spcAft>
                <a:spcPts val="0"/>
              </a:spcAft>
              <a:buClr>
                <a:srgbClr val="595959"/>
              </a:buClr>
              <a:buSzPts val="1800"/>
              <a:buFont typeface="Times New Roman"/>
              <a:buChar char="❖"/>
            </a:pPr>
            <a:r>
              <a:rPr lang="en" sz="1800" b="1">
                <a:solidFill>
                  <a:schemeClr val="dk2"/>
                </a:solidFill>
                <a:latin typeface="Times New Roman"/>
                <a:ea typeface="Times New Roman"/>
                <a:cs typeface="Times New Roman"/>
                <a:sym typeface="Times New Roman"/>
              </a:rPr>
              <a:t>Incorporating Additional Features:</a:t>
            </a:r>
            <a:r>
              <a:rPr lang="en" sz="1800">
                <a:solidFill>
                  <a:srgbClr val="595959"/>
                </a:solidFill>
                <a:latin typeface="Times New Roman"/>
                <a:ea typeface="Times New Roman"/>
                <a:cs typeface="Times New Roman"/>
                <a:sym typeface="Times New Roman"/>
              </a:rPr>
              <a:t> Integrating more financial indicators, such  as market trends or stock prices, to improve sentiment prediction accuracy.</a:t>
            </a:r>
            <a:endParaRPr sz="1800">
              <a:solidFill>
                <a:srgbClr val="595959"/>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595959"/>
              </a:buClr>
              <a:buSzPts val="1800"/>
              <a:buFont typeface="Times New Roman"/>
              <a:buChar char="❖"/>
            </a:pPr>
            <a:r>
              <a:rPr lang="en" sz="1800" b="1">
                <a:solidFill>
                  <a:schemeClr val="dk2"/>
                </a:solidFill>
                <a:latin typeface="Times New Roman"/>
                <a:ea typeface="Times New Roman"/>
                <a:cs typeface="Times New Roman"/>
                <a:sym typeface="Times New Roman"/>
              </a:rPr>
              <a:t>Advanced Embedding Techniques:</a:t>
            </a:r>
            <a:r>
              <a:rPr lang="en" sz="1800">
                <a:solidFill>
                  <a:srgbClr val="595959"/>
                </a:solidFill>
                <a:latin typeface="Times New Roman"/>
                <a:ea typeface="Times New Roman"/>
                <a:cs typeface="Times New Roman"/>
                <a:sym typeface="Times New Roman"/>
              </a:rPr>
              <a:t> Experimenting with newer word embeddings like BERT or GPT for capturing deeper context and improving classification performance.</a:t>
            </a:r>
            <a:endParaRPr sz="1800">
              <a:solidFill>
                <a:srgbClr val="595959"/>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595959"/>
              </a:buClr>
              <a:buSzPts val="1800"/>
              <a:buFont typeface="Times New Roman"/>
              <a:buChar char="❖"/>
            </a:pPr>
            <a:r>
              <a:rPr lang="en" sz="1800" b="1">
                <a:solidFill>
                  <a:schemeClr val="dk2"/>
                </a:solidFill>
                <a:latin typeface="Times New Roman"/>
                <a:ea typeface="Times New Roman"/>
                <a:cs typeface="Times New Roman"/>
                <a:sym typeface="Times New Roman"/>
              </a:rPr>
              <a:t>Real-time Sentiment Analysis: </a:t>
            </a:r>
            <a:r>
              <a:rPr lang="en" sz="1800">
                <a:solidFill>
                  <a:srgbClr val="595959"/>
                </a:solidFill>
                <a:latin typeface="Times New Roman"/>
                <a:ea typeface="Times New Roman"/>
                <a:cs typeface="Times New Roman"/>
                <a:sym typeface="Times New Roman"/>
              </a:rPr>
              <a:t>Implementing a real-time system for analyzing financial news sentiment, providing immediate insights for stakeholders.</a:t>
            </a:r>
            <a:endParaRPr sz="1800">
              <a:solidFill>
                <a:srgbClr val="595959"/>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595959"/>
              </a:buClr>
              <a:buSzPts val="1800"/>
              <a:buFont typeface="Times New Roman"/>
              <a:buChar char="❖"/>
            </a:pPr>
            <a:r>
              <a:rPr lang="en" sz="1800" b="1">
                <a:solidFill>
                  <a:schemeClr val="dk2"/>
                </a:solidFill>
                <a:latin typeface="Times New Roman"/>
                <a:ea typeface="Times New Roman"/>
                <a:cs typeface="Times New Roman"/>
                <a:sym typeface="Times New Roman"/>
              </a:rPr>
              <a:t>Multi-lingual Support:</a:t>
            </a:r>
            <a:r>
              <a:rPr lang="en" sz="1800">
                <a:solidFill>
                  <a:srgbClr val="595959"/>
                </a:solidFill>
                <a:latin typeface="Times New Roman"/>
                <a:ea typeface="Times New Roman"/>
                <a:cs typeface="Times New Roman"/>
                <a:sym typeface="Times New Roman"/>
              </a:rPr>
              <a:t> Expanding the model to handle financial news in multiple languages for broader applicability.</a:t>
            </a:r>
            <a:endParaRPr sz="1800">
              <a:solidFill>
                <a:srgbClr val="595959"/>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endParaRPr sz="1800">
              <a:solidFill>
                <a:srgbClr val="FFFFFF"/>
              </a:solidFill>
            </a:endParaRPr>
          </a:p>
          <a:p>
            <a:pPr marL="0" lvl="0" indent="0" algn="just" rtl="0">
              <a:lnSpc>
                <a:spcPct val="115000"/>
              </a:lnSpc>
              <a:spcBef>
                <a:spcPts val="1000"/>
              </a:spcBef>
              <a:spcAft>
                <a:spcPts val="0"/>
              </a:spcAft>
              <a:buNone/>
            </a:pPr>
            <a:endParaRPr sz="1800">
              <a:solidFill>
                <a:srgbClr val="FFFFFF"/>
              </a:solidFill>
            </a:endParaRPr>
          </a:p>
          <a:p>
            <a:pPr marL="0" lvl="0" indent="0" algn="just" rtl="0">
              <a:lnSpc>
                <a:spcPct val="115000"/>
              </a:lnSpc>
              <a:spcBef>
                <a:spcPts val="1000"/>
              </a:spcBef>
              <a:spcAft>
                <a:spcPts val="0"/>
              </a:spcAft>
              <a:buNone/>
            </a:pPr>
            <a:endParaRPr sz="1500">
              <a:solidFill>
                <a:srgbClr val="595959"/>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hlink"/>
              </a:buClr>
              <a:buSzPts val="1100"/>
              <a:buFont typeface="Arial"/>
              <a:buNone/>
            </a:pPr>
            <a:endParaRPr sz="1500">
              <a:solidFill>
                <a:srgbClr val="595959"/>
              </a:solidFill>
              <a:latin typeface="Times New Roman"/>
              <a:ea typeface="Times New Roman"/>
              <a:cs typeface="Times New Roman"/>
              <a:sym typeface="Times New Roman"/>
            </a:endParaRPr>
          </a:p>
          <a:p>
            <a:pPr marL="0" lvl="0" indent="0" algn="l" rtl="0">
              <a:spcBef>
                <a:spcPts val="0"/>
              </a:spcBef>
              <a:spcAft>
                <a:spcPts val="0"/>
              </a:spcAft>
              <a:buNone/>
            </a:pPr>
            <a:endParaRPr sz="1000">
              <a:solidFill>
                <a:schemeClr val="dk2"/>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8"/>
          <p:cNvSpPr txBox="1">
            <a:spLocks noGrp="1"/>
          </p:cNvSpPr>
          <p:nvPr>
            <p:ph type="body" idx="31"/>
          </p:nvPr>
        </p:nvSpPr>
        <p:spPr>
          <a:xfrm>
            <a:off x="196951" y="196725"/>
            <a:ext cx="18606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endParaRPr/>
          </a:p>
        </p:txBody>
      </p:sp>
      <p:sp>
        <p:nvSpPr>
          <p:cNvPr id="368" name="Google Shape;368;p48"/>
          <p:cNvSpPr txBox="1">
            <a:spLocks noGrp="1"/>
          </p:cNvSpPr>
          <p:nvPr>
            <p:ph type="body" idx="32"/>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endParaRPr/>
          </a:p>
        </p:txBody>
      </p:sp>
      <p:pic>
        <p:nvPicPr>
          <p:cNvPr id="369" name="Google Shape;369;p48" descr="Thank You Colorful Clipart Free Stock Photo - Public Domain Pictures"/>
          <p:cNvPicPr preferRelativeResize="0"/>
          <p:nvPr/>
        </p:nvPicPr>
        <p:blipFill>
          <a:blip r:embed="rId3">
            <a:alphaModFix/>
          </a:blip>
          <a:stretch>
            <a:fillRect/>
          </a:stretch>
        </p:blipFill>
        <p:spPr>
          <a:xfrm>
            <a:off x="2511725" y="546675"/>
            <a:ext cx="4330550" cy="4330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233" name="Google Shape;233;p34"/>
          <p:cNvSpPr txBox="1">
            <a:spLocks noGrp="1"/>
          </p:cNvSpPr>
          <p:nvPr>
            <p:ph type="body" idx="1"/>
          </p:nvPr>
        </p:nvSpPr>
        <p:spPr>
          <a:xfrm>
            <a:off x="196951" y="196725"/>
            <a:ext cx="18603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Agenda</a:t>
            </a:r>
            <a:endParaRPr/>
          </a:p>
        </p:txBody>
      </p:sp>
      <p:sp>
        <p:nvSpPr>
          <p:cNvPr id="234" name="Google Shape;234;p34"/>
          <p:cNvSpPr txBox="1">
            <a:spLocks noGrp="1"/>
          </p:cNvSpPr>
          <p:nvPr>
            <p:ph type="body" idx="2"/>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NLP : Presentation </a:t>
            </a:r>
            <a:endParaRPr/>
          </a:p>
        </p:txBody>
      </p:sp>
      <p:sp>
        <p:nvSpPr>
          <p:cNvPr id="235" name="Google Shape;235;p34"/>
          <p:cNvSpPr txBox="1"/>
          <p:nvPr/>
        </p:nvSpPr>
        <p:spPr>
          <a:xfrm>
            <a:off x="562912" y="556639"/>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dk1"/>
                </a:solidFill>
                <a:latin typeface="Merriweather"/>
                <a:ea typeface="Merriweather"/>
                <a:cs typeface="Merriweather"/>
                <a:sym typeface="Merriweather"/>
              </a:rPr>
              <a:t>1.</a:t>
            </a:r>
            <a:r>
              <a:rPr lang="en" sz="2500" b="1">
                <a:solidFill>
                  <a:srgbClr val="595959"/>
                </a:solidFill>
                <a:latin typeface="Merriweather"/>
                <a:ea typeface="Merriweather"/>
                <a:cs typeface="Merriweather"/>
                <a:sym typeface="Merriweather"/>
              </a:rPr>
              <a:t>	Defining the Problem</a:t>
            </a:r>
            <a:endParaRPr sz="2500" b="1">
              <a:solidFill>
                <a:srgbClr val="595959"/>
              </a:solidFill>
              <a:latin typeface="Merriweather"/>
              <a:ea typeface="Merriweather"/>
              <a:cs typeface="Merriweather"/>
              <a:sym typeface="Merriweather"/>
            </a:endParaRPr>
          </a:p>
        </p:txBody>
      </p:sp>
      <p:sp>
        <p:nvSpPr>
          <p:cNvPr id="236" name="Google Shape;236;p34"/>
          <p:cNvSpPr txBox="1"/>
          <p:nvPr/>
        </p:nvSpPr>
        <p:spPr>
          <a:xfrm>
            <a:off x="562912" y="139616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dk1"/>
                </a:solidFill>
                <a:latin typeface="Merriweather"/>
                <a:ea typeface="Merriweather"/>
                <a:cs typeface="Merriweather"/>
                <a:sym typeface="Merriweather"/>
              </a:rPr>
              <a:t>2</a:t>
            </a:r>
            <a:r>
              <a:rPr lang="en" sz="2500" b="1">
                <a:solidFill>
                  <a:srgbClr val="595959"/>
                </a:solidFill>
                <a:latin typeface="Merriweather"/>
                <a:ea typeface="Merriweather"/>
                <a:cs typeface="Merriweather"/>
                <a:sym typeface="Merriweather"/>
              </a:rPr>
              <a:t>.	Data Preprocessing </a:t>
            </a:r>
            <a:endParaRPr sz="2500" b="1">
              <a:solidFill>
                <a:srgbClr val="595959"/>
              </a:solidFill>
              <a:latin typeface="Merriweather"/>
              <a:ea typeface="Merriweather"/>
              <a:cs typeface="Merriweather"/>
              <a:sym typeface="Merriweather"/>
            </a:endParaRPr>
          </a:p>
        </p:txBody>
      </p:sp>
      <p:sp>
        <p:nvSpPr>
          <p:cNvPr id="237" name="Google Shape;237;p34"/>
          <p:cNvSpPr txBox="1"/>
          <p:nvPr/>
        </p:nvSpPr>
        <p:spPr>
          <a:xfrm>
            <a:off x="562912" y="2235644"/>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dk1"/>
                </a:solidFill>
                <a:latin typeface="Merriweather"/>
                <a:ea typeface="Merriweather"/>
                <a:cs typeface="Merriweather"/>
                <a:sym typeface="Merriweather"/>
              </a:rPr>
              <a:t>3</a:t>
            </a:r>
            <a:r>
              <a:rPr lang="en" sz="2500" b="1">
                <a:solidFill>
                  <a:srgbClr val="595959"/>
                </a:solidFill>
                <a:latin typeface="Merriweather"/>
                <a:ea typeface="Merriweather"/>
                <a:cs typeface="Merriweather"/>
                <a:sym typeface="Merriweather"/>
              </a:rPr>
              <a:t>.	EDA </a:t>
            </a:r>
            <a:endParaRPr sz="2500" b="1">
              <a:solidFill>
                <a:srgbClr val="595959"/>
              </a:solidFill>
              <a:latin typeface="Merriweather"/>
              <a:ea typeface="Merriweather"/>
              <a:cs typeface="Merriweather"/>
              <a:sym typeface="Merriweather"/>
            </a:endParaRPr>
          </a:p>
        </p:txBody>
      </p:sp>
      <p:sp>
        <p:nvSpPr>
          <p:cNvPr id="238" name="Google Shape;238;p34"/>
          <p:cNvSpPr txBox="1"/>
          <p:nvPr/>
        </p:nvSpPr>
        <p:spPr>
          <a:xfrm>
            <a:off x="562912" y="3068345"/>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dk1"/>
                </a:solidFill>
                <a:latin typeface="Merriweather"/>
                <a:ea typeface="Merriweather"/>
                <a:cs typeface="Merriweather"/>
                <a:sym typeface="Merriweather"/>
              </a:rPr>
              <a:t>4.</a:t>
            </a:r>
            <a:r>
              <a:rPr lang="en" sz="2500" b="1">
                <a:solidFill>
                  <a:srgbClr val="595959"/>
                </a:solidFill>
                <a:latin typeface="Merriweather"/>
                <a:ea typeface="Merriweather"/>
                <a:cs typeface="Merriweather"/>
                <a:sym typeface="Merriweather"/>
              </a:rPr>
              <a:t>	Model Building </a:t>
            </a:r>
            <a:endParaRPr sz="2500" b="1">
              <a:solidFill>
                <a:srgbClr val="595959"/>
              </a:solidFill>
              <a:latin typeface="Merriweather"/>
              <a:ea typeface="Merriweather"/>
              <a:cs typeface="Merriweather"/>
              <a:sym typeface="Merriweather"/>
            </a:endParaRPr>
          </a:p>
        </p:txBody>
      </p:sp>
      <p:sp>
        <p:nvSpPr>
          <p:cNvPr id="239" name="Google Shape;239;p34"/>
          <p:cNvSpPr txBox="1"/>
          <p:nvPr/>
        </p:nvSpPr>
        <p:spPr>
          <a:xfrm>
            <a:off x="562912" y="3914656"/>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dk1"/>
                </a:solidFill>
                <a:latin typeface="Merriweather"/>
                <a:ea typeface="Merriweather"/>
                <a:cs typeface="Merriweather"/>
                <a:sym typeface="Merriweather"/>
              </a:rPr>
              <a:t>5</a:t>
            </a:r>
            <a:r>
              <a:rPr lang="en" sz="2500" b="1">
                <a:solidFill>
                  <a:srgbClr val="595959"/>
                </a:solidFill>
                <a:latin typeface="Merriweather"/>
                <a:ea typeface="Merriweather"/>
                <a:cs typeface="Merriweather"/>
                <a:sym typeface="Merriweather"/>
              </a:rPr>
              <a:t>.	Prediction </a:t>
            </a:r>
            <a:endParaRPr sz="2500" b="1">
              <a:solidFill>
                <a:srgbClr val="595959"/>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245" name="Google Shape;245;p35"/>
          <p:cNvSpPr txBox="1">
            <a:spLocks noGrp="1"/>
          </p:cNvSpPr>
          <p:nvPr>
            <p:ph type="subTitle" idx="1"/>
          </p:nvPr>
        </p:nvSpPr>
        <p:spPr>
          <a:xfrm>
            <a:off x="4749075" y="709825"/>
            <a:ext cx="3974100" cy="3724800"/>
          </a:xfrm>
          <a:prstGeom prst="rect">
            <a:avLst/>
          </a:prstGeom>
        </p:spPr>
        <p:txBody>
          <a:bodyPr spcFirstLastPara="1" wrap="square" lIns="91425" tIns="91425" rIns="91425" bIns="91425" anchor="ctr" anchorCtr="0">
            <a:spAutoFit/>
          </a:bodyPr>
          <a:lstStyle/>
          <a:p>
            <a:pPr marL="0" lvl="0" indent="0" algn="just" rtl="0">
              <a:spcBef>
                <a:spcPts val="0"/>
              </a:spcBef>
              <a:spcAft>
                <a:spcPts val="0"/>
              </a:spcAft>
              <a:buNone/>
            </a:pPr>
            <a:r>
              <a:rPr lang="en" sz="2000" b="1" u="sng">
                <a:solidFill>
                  <a:schemeClr val="dk2"/>
                </a:solidFill>
                <a:latin typeface="Times New Roman"/>
                <a:ea typeface="Times New Roman"/>
                <a:cs typeface="Times New Roman"/>
                <a:sym typeface="Times New Roman"/>
              </a:rPr>
              <a:t>Problem Statement :</a:t>
            </a:r>
            <a:endParaRPr sz="2000" b="1" u="sng">
              <a:solidFill>
                <a:schemeClr val="dk2"/>
              </a:solidFill>
              <a:latin typeface="Times New Roman"/>
              <a:ea typeface="Times New Roman"/>
              <a:cs typeface="Times New Roman"/>
              <a:sym typeface="Times New Roman"/>
            </a:endParaRPr>
          </a:p>
          <a:p>
            <a:pPr marL="0" lvl="0" indent="0" algn="just" rtl="0">
              <a:spcBef>
                <a:spcPts val="1200"/>
              </a:spcBef>
              <a:spcAft>
                <a:spcPts val="1200"/>
              </a:spcAft>
              <a:buNone/>
            </a:pPr>
            <a:r>
              <a:rPr lang="en" sz="2000">
                <a:latin typeface="Times New Roman"/>
                <a:ea typeface="Times New Roman"/>
                <a:cs typeface="Times New Roman"/>
                <a:sym typeface="Times New Roman"/>
              </a:rPr>
              <a:t>Companies face challenges in tracking sentiment across large volumes of media content. This project aims to build an automated sentiment analysis tool to classify business-related text (news, reports) as positive, negative, or neutral — helping organizations understand public perception and make strategic decisions</a:t>
            </a:r>
            <a:endParaRPr sz="2000">
              <a:latin typeface="Times New Roman"/>
              <a:ea typeface="Times New Roman"/>
              <a:cs typeface="Times New Roman"/>
              <a:sym typeface="Times New Roman"/>
            </a:endParaRPr>
          </a:p>
        </p:txBody>
      </p:sp>
      <p:sp>
        <p:nvSpPr>
          <p:cNvPr id="246" name="Google Shape;246;p35"/>
          <p:cNvSpPr txBox="1">
            <a:spLocks noGrp="1"/>
          </p:cNvSpPr>
          <p:nvPr>
            <p:ph type="body" idx="2"/>
          </p:nvPr>
        </p:nvSpPr>
        <p:spPr>
          <a:xfrm>
            <a:off x="196951" y="196725"/>
            <a:ext cx="18591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Defining the Problem</a:t>
            </a:r>
            <a:endParaRPr/>
          </a:p>
        </p:txBody>
      </p:sp>
      <p:sp>
        <p:nvSpPr>
          <p:cNvPr id="247" name="Google Shape;247;p35"/>
          <p:cNvSpPr txBox="1">
            <a:spLocks noGrp="1"/>
          </p:cNvSpPr>
          <p:nvPr>
            <p:ph type="body" idx="3"/>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NLP : Presentation </a:t>
            </a:r>
            <a:endParaRPr/>
          </a:p>
        </p:txBody>
      </p:sp>
      <p:pic>
        <p:nvPicPr>
          <p:cNvPr id="248" name="Google Shape;248;p35"/>
          <p:cNvPicPr preferRelativeResize="0"/>
          <p:nvPr/>
        </p:nvPicPr>
        <p:blipFill>
          <a:blip r:embed="rId3">
            <a:alphaModFix/>
          </a:blip>
          <a:stretch>
            <a:fillRect/>
          </a:stretch>
        </p:blipFill>
        <p:spPr>
          <a:xfrm>
            <a:off x="127725" y="1271125"/>
            <a:ext cx="4444277" cy="29804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body" idx="1"/>
          </p:nvPr>
        </p:nvSpPr>
        <p:spPr>
          <a:xfrm>
            <a:off x="196951" y="196725"/>
            <a:ext cx="1860300" cy="209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Arial"/>
              <a:buNone/>
            </a:pPr>
            <a:r>
              <a:rPr lang="en" sz="1000" b="1">
                <a:solidFill>
                  <a:schemeClr val="dk2"/>
                </a:solidFill>
                <a:latin typeface="Times New Roman"/>
                <a:ea typeface="Times New Roman"/>
                <a:cs typeface="Times New Roman"/>
                <a:sym typeface="Times New Roman"/>
              </a:rPr>
              <a:t>Overview</a:t>
            </a:r>
            <a:endParaRPr sz="1000" b="1"/>
          </a:p>
        </p:txBody>
      </p:sp>
      <p:sp>
        <p:nvSpPr>
          <p:cNvPr id="254" name="Google Shape;254;p36"/>
          <p:cNvSpPr txBox="1">
            <a:spLocks noGrp="1"/>
          </p:cNvSpPr>
          <p:nvPr>
            <p:ph type="body" idx="2"/>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endParaRPr/>
          </a:p>
        </p:txBody>
      </p:sp>
      <p:sp>
        <p:nvSpPr>
          <p:cNvPr id="255" name="Google Shape;255;p36"/>
          <p:cNvSpPr txBox="1"/>
          <p:nvPr/>
        </p:nvSpPr>
        <p:spPr>
          <a:xfrm>
            <a:off x="83850" y="566175"/>
            <a:ext cx="3947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dk2"/>
                </a:solidFill>
                <a:latin typeface="Times New Roman"/>
                <a:ea typeface="Times New Roman"/>
                <a:cs typeface="Times New Roman"/>
                <a:sym typeface="Times New Roman"/>
              </a:rPr>
              <a:t>Dataset Overview:</a:t>
            </a:r>
            <a:endParaRPr b="1">
              <a:solidFill>
                <a:schemeClr val="dk2"/>
              </a:solidFill>
            </a:endParaRPr>
          </a:p>
        </p:txBody>
      </p:sp>
      <p:sp>
        <p:nvSpPr>
          <p:cNvPr id="256" name="Google Shape;256;p36"/>
          <p:cNvSpPr txBox="1"/>
          <p:nvPr/>
        </p:nvSpPr>
        <p:spPr>
          <a:xfrm>
            <a:off x="248100" y="1173900"/>
            <a:ext cx="3837000" cy="402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Clr>
                <a:schemeClr val="hlink"/>
              </a:buClr>
              <a:buSzPts val="1100"/>
              <a:buFont typeface="Arial"/>
              <a:buNone/>
            </a:pPr>
            <a:r>
              <a:rPr lang="en" sz="1200">
                <a:solidFill>
                  <a:srgbClr val="595959"/>
                </a:solidFill>
                <a:latin typeface="Times New Roman"/>
                <a:ea typeface="Times New Roman"/>
                <a:cs typeface="Times New Roman"/>
                <a:sym typeface="Times New Roman"/>
              </a:rPr>
              <a:t>•The </a:t>
            </a:r>
            <a:r>
              <a:rPr lang="en" sz="1200" b="1">
                <a:solidFill>
                  <a:srgbClr val="595959"/>
                </a:solidFill>
                <a:latin typeface="Times New Roman"/>
                <a:ea typeface="Times New Roman"/>
                <a:cs typeface="Times New Roman"/>
                <a:sym typeface="Times New Roman"/>
              </a:rPr>
              <a:t>dataset </a:t>
            </a:r>
            <a:r>
              <a:rPr lang="en" sz="1200">
                <a:solidFill>
                  <a:srgbClr val="595959"/>
                </a:solidFill>
                <a:latin typeface="Times New Roman"/>
                <a:ea typeface="Times New Roman"/>
                <a:cs typeface="Times New Roman"/>
                <a:sym typeface="Times New Roman"/>
              </a:rPr>
              <a:t>consists of 4,846 entries and contains two columns:</a:t>
            </a:r>
            <a:endParaRPr sz="1200">
              <a:solidFill>
                <a:srgbClr val="595959"/>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hlink"/>
              </a:buClr>
              <a:buSzPts val="1100"/>
              <a:buFont typeface="Arial"/>
              <a:buNone/>
            </a:pPr>
            <a:r>
              <a:rPr lang="en" sz="1200" b="1">
                <a:solidFill>
                  <a:srgbClr val="595959"/>
                </a:solidFill>
                <a:latin typeface="Times New Roman"/>
                <a:ea typeface="Times New Roman"/>
                <a:cs typeface="Times New Roman"/>
                <a:sym typeface="Times New Roman"/>
              </a:rPr>
              <a:t>•Sentiment </a:t>
            </a:r>
            <a:r>
              <a:rPr lang="en" sz="1200">
                <a:solidFill>
                  <a:srgbClr val="595959"/>
                </a:solidFill>
                <a:latin typeface="Times New Roman"/>
                <a:ea typeface="Times New Roman"/>
                <a:cs typeface="Times New Roman"/>
                <a:sym typeface="Times New Roman"/>
              </a:rPr>
              <a:t>(neutral): This column represents the sentiment label of the financial news, with values such as "neutral," "negative," and "positive." It classifies the sentiment of the corresponding text in each row.</a:t>
            </a:r>
            <a:endParaRPr sz="1200">
              <a:solidFill>
                <a:srgbClr val="595959"/>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hlink"/>
              </a:buClr>
              <a:buSzPts val="1100"/>
              <a:buFont typeface="Arial"/>
              <a:buNone/>
            </a:pPr>
            <a:r>
              <a:rPr lang="en" sz="1200" b="1">
                <a:solidFill>
                  <a:srgbClr val="595959"/>
                </a:solidFill>
                <a:latin typeface="Times New Roman"/>
                <a:ea typeface="Times New Roman"/>
                <a:cs typeface="Times New Roman"/>
                <a:sym typeface="Times New Roman"/>
              </a:rPr>
              <a:t>•Message</a:t>
            </a:r>
            <a:r>
              <a:rPr lang="en" sz="1200">
                <a:solidFill>
                  <a:srgbClr val="595959"/>
                </a:solidFill>
                <a:latin typeface="Times New Roman"/>
                <a:ea typeface="Times New Roman"/>
                <a:cs typeface="Times New Roman"/>
                <a:sym typeface="Times New Roman"/>
              </a:rPr>
              <a:t>: The second column contains financial news or statements. These text entries are used to analyze the sentiment of the news and classify them based on their content.</a:t>
            </a:r>
            <a:endParaRPr sz="1200">
              <a:solidFill>
                <a:srgbClr val="595959"/>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hlink"/>
              </a:buClr>
              <a:buSzPts val="1100"/>
              <a:buFont typeface="Arial"/>
              <a:buNone/>
            </a:pPr>
            <a:r>
              <a:rPr lang="en" sz="1200">
                <a:solidFill>
                  <a:srgbClr val="595959"/>
                </a:solidFill>
                <a:latin typeface="Times New Roman"/>
                <a:ea typeface="Times New Roman"/>
                <a:cs typeface="Times New Roman"/>
                <a:sym typeface="Times New Roman"/>
              </a:rPr>
              <a:t>•</a:t>
            </a:r>
            <a:r>
              <a:rPr lang="en" sz="1200" b="1">
                <a:solidFill>
                  <a:srgbClr val="595959"/>
                </a:solidFill>
                <a:latin typeface="Times New Roman"/>
                <a:ea typeface="Times New Roman"/>
                <a:cs typeface="Times New Roman"/>
                <a:sym typeface="Times New Roman"/>
              </a:rPr>
              <a:t>No missing</a:t>
            </a:r>
            <a:r>
              <a:rPr lang="en" sz="1200">
                <a:solidFill>
                  <a:srgbClr val="595959"/>
                </a:solidFill>
                <a:latin typeface="Times New Roman"/>
                <a:ea typeface="Times New Roman"/>
                <a:cs typeface="Times New Roman"/>
                <a:sym typeface="Times New Roman"/>
              </a:rPr>
              <a:t> values are present in the dataset, indicating that both columns are fully populated.</a:t>
            </a:r>
            <a:endParaRPr sz="1200">
              <a:solidFill>
                <a:srgbClr val="595959"/>
              </a:solidFill>
              <a:latin typeface="Times New Roman"/>
              <a:ea typeface="Times New Roman"/>
              <a:cs typeface="Times New Roman"/>
              <a:sym typeface="Times New Roman"/>
            </a:endParaRPr>
          </a:p>
          <a:p>
            <a:pPr marL="0" lvl="0" indent="0" algn="l" rtl="0">
              <a:lnSpc>
                <a:spcPct val="90000"/>
              </a:lnSpc>
              <a:spcBef>
                <a:spcPts val="1000"/>
              </a:spcBef>
              <a:spcAft>
                <a:spcPts val="0"/>
              </a:spcAft>
              <a:buNone/>
            </a:pPr>
            <a:r>
              <a:rPr lang="en" sz="1200">
                <a:solidFill>
                  <a:srgbClr val="595959"/>
                </a:solidFill>
                <a:latin typeface="Times New Roman"/>
                <a:ea typeface="Times New Roman"/>
                <a:cs typeface="Times New Roman"/>
                <a:sym typeface="Times New Roman"/>
              </a:rPr>
              <a:t>•This dataset is structured for sentiment analysis, where the goal is to classify financial news into positive, negative, or neutral sentiment. By applying Natural Language Processing (NLP) techniques, we aim to build models that can automatically predict the sentiment of new financial articles.</a:t>
            </a:r>
            <a:endParaRPr sz="1200">
              <a:solidFill>
                <a:srgbClr val="595959"/>
              </a:solidFill>
              <a:latin typeface="Times New Roman"/>
              <a:ea typeface="Times New Roman"/>
              <a:cs typeface="Times New Roman"/>
              <a:sym typeface="Times New Roman"/>
            </a:endParaRPr>
          </a:p>
        </p:txBody>
      </p:sp>
      <p:pic>
        <p:nvPicPr>
          <p:cNvPr id="257" name="Google Shape;257;p36"/>
          <p:cNvPicPr preferRelativeResize="0"/>
          <p:nvPr/>
        </p:nvPicPr>
        <p:blipFill>
          <a:blip r:embed="rId3">
            <a:alphaModFix/>
          </a:blip>
          <a:stretch>
            <a:fillRect/>
          </a:stretch>
        </p:blipFill>
        <p:spPr>
          <a:xfrm>
            <a:off x="4316575" y="1980475"/>
            <a:ext cx="4704451" cy="18920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196950" y="405825"/>
            <a:ext cx="3303000" cy="163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Text Preprocessing</a:t>
            </a:r>
            <a:endParaRPr/>
          </a:p>
        </p:txBody>
      </p:sp>
      <p:sp>
        <p:nvSpPr>
          <p:cNvPr id="263" name="Google Shape;263;p37"/>
          <p:cNvSpPr txBox="1">
            <a:spLocks noGrp="1"/>
          </p:cNvSpPr>
          <p:nvPr>
            <p:ph type="body" idx="1"/>
          </p:nvPr>
        </p:nvSpPr>
        <p:spPr>
          <a:xfrm>
            <a:off x="196950" y="2180200"/>
            <a:ext cx="3151800" cy="18225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accent2"/>
              </a:buClr>
              <a:buSzPts val="2000"/>
              <a:buFont typeface="Times New Roman"/>
              <a:buChar char="❖"/>
            </a:pPr>
            <a:r>
              <a:rPr lang="en" sz="2000">
                <a:solidFill>
                  <a:schemeClr val="accent2"/>
                </a:solidFill>
                <a:latin typeface="Times New Roman"/>
                <a:ea typeface="Times New Roman"/>
                <a:cs typeface="Times New Roman"/>
                <a:sym typeface="Times New Roman"/>
              </a:rPr>
              <a:t>Tokenization </a:t>
            </a:r>
            <a:endParaRPr sz="2000">
              <a:solidFill>
                <a:schemeClr val="accent2"/>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accent2"/>
              </a:buClr>
              <a:buSzPts val="2000"/>
              <a:buFont typeface="Times New Roman"/>
              <a:buChar char="❖"/>
            </a:pPr>
            <a:r>
              <a:rPr lang="en" sz="2000">
                <a:solidFill>
                  <a:schemeClr val="accent2"/>
                </a:solidFill>
                <a:latin typeface="Times New Roman"/>
                <a:ea typeface="Times New Roman"/>
                <a:cs typeface="Times New Roman"/>
                <a:sym typeface="Times New Roman"/>
              </a:rPr>
              <a:t>Stop-words</a:t>
            </a:r>
            <a:endParaRPr sz="2000">
              <a:solidFill>
                <a:schemeClr val="accent2"/>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accent2"/>
              </a:buClr>
              <a:buSzPts val="2000"/>
              <a:buFont typeface="Times New Roman"/>
              <a:buChar char="❖"/>
            </a:pPr>
            <a:r>
              <a:rPr lang="en" sz="2000">
                <a:solidFill>
                  <a:schemeClr val="accent2"/>
                </a:solidFill>
                <a:latin typeface="Times New Roman"/>
                <a:ea typeface="Times New Roman"/>
                <a:cs typeface="Times New Roman"/>
                <a:sym typeface="Times New Roman"/>
              </a:rPr>
              <a:t>Lemmatization </a:t>
            </a:r>
            <a:endParaRPr sz="2000">
              <a:solidFill>
                <a:schemeClr val="accent2"/>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accent2"/>
              </a:buClr>
              <a:buSzPts val="2000"/>
              <a:buFont typeface="Times New Roman"/>
              <a:buChar char="❖"/>
            </a:pPr>
            <a:r>
              <a:rPr lang="en" sz="2000">
                <a:solidFill>
                  <a:schemeClr val="accent2"/>
                </a:solidFill>
                <a:latin typeface="Times New Roman"/>
                <a:ea typeface="Times New Roman"/>
                <a:cs typeface="Times New Roman"/>
                <a:sym typeface="Times New Roman"/>
              </a:rPr>
              <a:t>Stemming </a:t>
            </a:r>
            <a:endParaRPr sz="2000">
              <a:solidFill>
                <a:schemeClr val="accent2"/>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accent2"/>
              </a:buClr>
              <a:buSzPts val="2000"/>
              <a:buFont typeface="Times New Roman"/>
              <a:buChar char="❖"/>
            </a:pPr>
            <a:r>
              <a:rPr lang="en" sz="2000">
                <a:solidFill>
                  <a:schemeClr val="accent2"/>
                </a:solidFill>
                <a:latin typeface="Times New Roman"/>
                <a:ea typeface="Times New Roman"/>
                <a:cs typeface="Times New Roman"/>
                <a:sym typeface="Times New Roman"/>
              </a:rPr>
              <a:t>Lowercasting </a:t>
            </a:r>
            <a:endParaRPr>
              <a:solidFill>
                <a:schemeClr val="accent2"/>
              </a:solidFill>
            </a:endParaRPr>
          </a:p>
        </p:txBody>
      </p:sp>
      <p:sp>
        <p:nvSpPr>
          <p:cNvPr id="264" name="Google Shape;26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265" name="Google Shape;265;p37" title="tokenizer.jpg"/>
          <p:cNvPicPr preferRelativeResize="0">
            <a:picLocks noGrp="1"/>
          </p:cNvPicPr>
          <p:nvPr>
            <p:ph type="pic" idx="2"/>
          </p:nvPr>
        </p:nvPicPr>
        <p:blipFill rotWithShape="1">
          <a:blip r:embed="rId3">
            <a:alphaModFix/>
          </a:blip>
          <a:srcRect r="-1296" b="-1347"/>
          <a:stretch/>
        </p:blipFill>
        <p:spPr>
          <a:xfrm>
            <a:off x="3726325" y="669925"/>
            <a:ext cx="5220900" cy="4276800"/>
          </a:xfrm>
          <a:prstGeom prst="round2DiagRect">
            <a:avLst>
              <a:gd name="adj1" fmla="val 16667"/>
              <a:gd name="adj2" fmla="val 0"/>
            </a:avLst>
          </a:prstGeom>
        </p:spPr>
      </p:pic>
      <p:sp>
        <p:nvSpPr>
          <p:cNvPr id="266" name="Google Shape;266;p37"/>
          <p:cNvSpPr txBox="1">
            <a:spLocks noGrp="1"/>
          </p:cNvSpPr>
          <p:nvPr>
            <p:ph type="body" idx="3"/>
          </p:nvPr>
        </p:nvSpPr>
        <p:spPr>
          <a:xfrm>
            <a:off x="196951" y="196725"/>
            <a:ext cx="18606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Making Observations</a:t>
            </a:r>
            <a:endParaRPr/>
          </a:p>
        </p:txBody>
      </p:sp>
      <p:sp>
        <p:nvSpPr>
          <p:cNvPr id="267" name="Google Shape;267;p37"/>
          <p:cNvSpPr txBox="1">
            <a:spLocks noGrp="1"/>
          </p:cNvSpPr>
          <p:nvPr>
            <p:ph type="body" idx="4"/>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NLP Presentation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p:nvPr>
        </p:nvSpPr>
        <p:spPr>
          <a:xfrm>
            <a:off x="197375" y="677875"/>
            <a:ext cx="3151800" cy="1080000"/>
          </a:xfrm>
          <a:prstGeom prst="rect">
            <a:avLst/>
          </a:prstGeom>
        </p:spPr>
        <p:txBody>
          <a:bodyPr spcFirstLastPara="1" wrap="square" lIns="91425" tIns="91425" rIns="91425" bIns="91425" anchor="b" anchorCtr="0">
            <a:noAutofit/>
          </a:bodyPr>
          <a:lstStyle/>
          <a:p>
            <a:pPr marL="0" lvl="0" indent="0" algn="ctr" rtl="0">
              <a:lnSpc>
                <a:spcPct val="115000"/>
              </a:lnSpc>
              <a:spcBef>
                <a:spcPts val="1000"/>
              </a:spcBef>
              <a:spcAft>
                <a:spcPts val="0"/>
              </a:spcAft>
              <a:buNone/>
            </a:pPr>
            <a:r>
              <a:rPr lang="en" sz="3000">
                <a:latin typeface="Times New Roman"/>
                <a:ea typeface="Times New Roman"/>
                <a:cs typeface="Times New Roman"/>
                <a:sym typeface="Times New Roman"/>
              </a:rPr>
              <a:t>Data Analysis and Visualization</a:t>
            </a:r>
            <a:endParaRPr/>
          </a:p>
        </p:txBody>
      </p:sp>
      <p:sp>
        <p:nvSpPr>
          <p:cNvPr id="273" name="Google Shape;273;p38"/>
          <p:cNvSpPr txBox="1">
            <a:spLocks noGrp="1"/>
          </p:cNvSpPr>
          <p:nvPr>
            <p:ph type="body" idx="1"/>
          </p:nvPr>
        </p:nvSpPr>
        <p:spPr>
          <a:xfrm>
            <a:off x="197375" y="2029925"/>
            <a:ext cx="3411900" cy="2403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hlink"/>
              </a:buClr>
              <a:buSzPts val="1100"/>
              <a:buFont typeface="Arial"/>
              <a:buNone/>
            </a:pPr>
            <a:r>
              <a:rPr lang="en" sz="2400">
                <a:solidFill>
                  <a:srgbClr val="595959"/>
                </a:solidFill>
                <a:latin typeface="Arial"/>
                <a:ea typeface="Arial"/>
                <a:cs typeface="Arial"/>
                <a:sym typeface="Arial"/>
              </a:rPr>
              <a:t>•</a:t>
            </a:r>
            <a:r>
              <a:rPr lang="en" sz="2400">
                <a:solidFill>
                  <a:srgbClr val="595959"/>
                </a:solidFill>
                <a:latin typeface="Times New Roman"/>
                <a:ea typeface="Times New Roman"/>
                <a:cs typeface="Times New Roman"/>
                <a:sym typeface="Times New Roman"/>
              </a:rPr>
              <a:t>Handling null Values</a:t>
            </a:r>
            <a:endParaRPr sz="2400">
              <a:solidFill>
                <a:srgbClr val="595959"/>
              </a:solidFill>
              <a:latin typeface="Times New Roman"/>
              <a:ea typeface="Times New Roman"/>
              <a:cs typeface="Times New Roman"/>
              <a:sym typeface="Times New Roman"/>
            </a:endParaRPr>
          </a:p>
          <a:p>
            <a:pPr marL="0" lvl="0" indent="0" algn="l" rtl="0">
              <a:lnSpc>
                <a:spcPct val="115000"/>
              </a:lnSpc>
              <a:spcBef>
                <a:spcPts val="600"/>
              </a:spcBef>
              <a:spcAft>
                <a:spcPts val="0"/>
              </a:spcAft>
              <a:buClr>
                <a:schemeClr val="hlink"/>
              </a:buClr>
              <a:buSzPts val="1100"/>
              <a:buFont typeface="Arial"/>
              <a:buNone/>
            </a:pPr>
            <a:r>
              <a:rPr lang="en" sz="2400">
                <a:solidFill>
                  <a:srgbClr val="595959"/>
                </a:solidFill>
                <a:latin typeface="Times New Roman"/>
                <a:ea typeface="Times New Roman"/>
                <a:cs typeface="Times New Roman"/>
                <a:sym typeface="Times New Roman"/>
              </a:rPr>
              <a:t>•Data Cleaning</a:t>
            </a:r>
            <a:endParaRPr sz="2400">
              <a:solidFill>
                <a:srgbClr val="595959"/>
              </a:solidFill>
              <a:latin typeface="Times New Roman"/>
              <a:ea typeface="Times New Roman"/>
              <a:cs typeface="Times New Roman"/>
              <a:sym typeface="Times New Roman"/>
            </a:endParaRPr>
          </a:p>
          <a:p>
            <a:pPr marL="0" lvl="0" indent="0" algn="l" rtl="0">
              <a:lnSpc>
                <a:spcPct val="115000"/>
              </a:lnSpc>
              <a:spcBef>
                <a:spcPts val="600"/>
              </a:spcBef>
              <a:spcAft>
                <a:spcPts val="0"/>
              </a:spcAft>
              <a:buClr>
                <a:schemeClr val="hlink"/>
              </a:buClr>
              <a:buSzPts val="1100"/>
              <a:buFont typeface="Arial"/>
              <a:buNone/>
            </a:pPr>
            <a:r>
              <a:rPr lang="en" sz="2400">
                <a:solidFill>
                  <a:srgbClr val="595959"/>
                </a:solidFill>
                <a:latin typeface="Times New Roman"/>
                <a:ea typeface="Times New Roman"/>
                <a:cs typeface="Times New Roman"/>
                <a:sym typeface="Times New Roman"/>
              </a:rPr>
              <a:t>•Data Preprocessing</a:t>
            </a:r>
            <a:endParaRPr sz="2400">
              <a:solidFill>
                <a:srgbClr val="595959"/>
              </a:solidFill>
              <a:latin typeface="Times New Roman"/>
              <a:ea typeface="Times New Roman"/>
              <a:cs typeface="Times New Roman"/>
              <a:sym typeface="Times New Roman"/>
            </a:endParaRPr>
          </a:p>
          <a:p>
            <a:pPr marL="0" lvl="0" indent="0" algn="l" rtl="0">
              <a:lnSpc>
                <a:spcPct val="115000"/>
              </a:lnSpc>
              <a:spcBef>
                <a:spcPts val="600"/>
              </a:spcBef>
              <a:spcAft>
                <a:spcPts val="0"/>
              </a:spcAft>
              <a:buClr>
                <a:schemeClr val="hlink"/>
              </a:buClr>
              <a:buSzPts val="1100"/>
              <a:buFont typeface="Arial"/>
              <a:buNone/>
            </a:pPr>
            <a:r>
              <a:rPr lang="en" sz="2400">
                <a:solidFill>
                  <a:srgbClr val="595959"/>
                </a:solidFill>
                <a:latin typeface="Times New Roman"/>
                <a:ea typeface="Times New Roman"/>
                <a:cs typeface="Times New Roman"/>
                <a:sym typeface="Times New Roman"/>
              </a:rPr>
              <a:t>•EDA</a:t>
            </a:r>
            <a:endParaRPr sz="2400">
              <a:solidFill>
                <a:srgbClr val="595959"/>
              </a:solidFill>
              <a:latin typeface="Times New Roman"/>
              <a:ea typeface="Times New Roman"/>
              <a:cs typeface="Times New Roman"/>
              <a:sym typeface="Times New Roman"/>
            </a:endParaRPr>
          </a:p>
          <a:p>
            <a:pPr marL="0" lvl="0" indent="0" algn="l" rtl="0">
              <a:spcBef>
                <a:spcPts val="600"/>
              </a:spcBef>
              <a:spcAft>
                <a:spcPts val="1200"/>
              </a:spcAft>
              <a:buNone/>
            </a:pPr>
            <a:endParaRPr/>
          </a:p>
        </p:txBody>
      </p:sp>
      <p:sp>
        <p:nvSpPr>
          <p:cNvPr id="274" name="Google Shape;274;p38"/>
          <p:cNvSpPr txBox="1">
            <a:spLocks noGrp="1"/>
          </p:cNvSpPr>
          <p:nvPr>
            <p:ph type="body" idx="2"/>
          </p:nvPr>
        </p:nvSpPr>
        <p:spPr>
          <a:xfrm>
            <a:off x="196951" y="196725"/>
            <a:ext cx="18606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latin typeface="Times New Roman"/>
                <a:ea typeface="Times New Roman"/>
                <a:cs typeface="Times New Roman"/>
                <a:sym typeface="Times New Roman"/>
              </a:rPr>
              <a:t>Data Analysis </a:t>
            </a:r>
            <a:endParaRPr sz="1000">
              <a:latin typeface="Times New Roman"/>
              <a:ea typeface="Times New Roman"/>
              <a:cs typeface="Times New Roman"/>
              <a:sym typeface="Times New Roman"/>
            </a:endParaRPr>
          </a:p>
        </p:txBody>
      </p:sp>
      <p:sp>
        <p:nvSpPr>
          <p:cNvPr id="275" name="Google Shape;275;p38"/>
          <p:cNvSpPr txBox="1">
            <a:spLocks noGrp="1"/>
          </p:cNvSpPr>
          <p:nvPr>
            <p:ph type="body" idx="3"/>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100">
                <a:latin typeface="Times New Roman"/>
                <a:ea typeface="Times New Roman"/>
                <a:cs typeface="Times New Roman"/>
                <a:sym typeface="Times New Roman"/>
              </a:rPr>
              <a:t>Plotting </a:t>
            </a:r>
            <a:endParaRPr sz="1100">
              <a:latin typeface="Times New Roman"/>
              <a:ea typeface="Times New Roman"/>
              <a:cs typeface="Times New Roman"/>
              <a:sym typeface="Times New Roman"/>
            </a:endParaRPr>
          </a:p>
        </p:txBody>
      </p:sp>
      <p:pic>
        <p:nvPicPr>
          <p:cNvPr id="276" name="Google Shape;276;p38"/>
          <p:cNvPicPr preferRelativeResize="0"/>
          <p:nvPr/>
        </p:nvPicPr>
        <p:blipFill>
          <a:blip r:embed="rId3">
            <a:alphaModFix/>
          </a:blip>
          <a:stretch>
            <a:fillRect/>
          </a:stretch>
        </p:blipFill>
        <p:spPr>
          <a:xfrm>
            <a:off x="4693275" y="437975"/>
            <a:ext cx="3940333" cy="4432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113550" y="789018"/>
            <a:ext cx="3887700" cy="624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400">
                <a:latin typeface="Times New Roman"/>
                <a:ea typeface="Times New Roman"/>
                <a:cs typeface="Times New Roman"/>
                <a:sym typeface="Times New Roman"/>
              </a:rPr>
              <a:t>Two Key Points of the plot </a:t>
            </a:r>
            <a:endParaRPr sz="2400">
              <a:latin typeface="Times New Roman"/>
              <a:ea typeface="Times New Roman"/>
              <a:cs typeface="Times New Roman"/>
              <a:sym typeface="Times New Roman"/>
            </a:endParaRPr>
          </a:p>
        </p:txBody>
      </p:sp>
      <p:sp>
        <p:nvSpPr>
          <p:cNvPr id="282" name="Google Shape;282;p39"/>
          <p:cNvSpPr txBox="1">
            <a:spLocks noGrp="1"/>
          </p:cNvSpPr>
          <p:nvPr>
            <p:ph type="body" idx="2"/>
          </p:nvPr>
        </p:nvSpPr>
        <p:spPr>
          <a:xfrm>
            <a:off x="58201" y="76200"/>
            <a:ext cx="18606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Data Analysis</a:t>
            </a:r>
            <a:endParaRPr/>
          </a:p>
        </p:txBody>
      </p:sp>
      <p:sp>
        <p:nvSpPr>
          <p:cNvPr id="283" name="Google Shape;283;p39"/>
          <p:cNvSpPr txBox="1">
            <a:spLocks noGrp="1"/>
          </p:cNvSpPr>
          <p:nvPr>
            <p:ph type="body" idx="3"/>
          </p:nvPr>
        </p:nvSpPr>
        <p:spPr>
          <a:xfrm>
            <a:off x="7210501" y="76200"/>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NLP : Presentation </a:t>
            </a:r>
            <a:endParaRPr/>
          </a:p>
        </p:txBody>
      </p:sp>
      <p:sp>
        <p:nvSpPr>
          <p:cNvPr id="284" name="Google Shape;284;p39"/>
          <p:cNvSpPr txBox="1"/>
          <p:nvPr/>
        </p:nvSpPr>
        <p:spPr>
          <a:xfrm>
            <a:off x="-195125" y="219625"/>
            <a:ext cx="80394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200"/>
              </a:spcAft>
              <a:buNone/>
            </a:pPr>
            <a:r>
              <a:rPr lang="en" sz="2500" b="1" u="sng">
                <a:solidFill>
                  <a:schemeClr val="dk2"/>
                </a:solidFill>
                <a:latin typeface="Times New Roman"/>
                <a:ea typeface="Times New Roman"/>
                <a:cs typeface="Times New Roman"/>
                <a:sym typeface="Times New Roman"/>
              </a:rPr>
              <a:t>EDA : EXPLORATORY  </a:t>
            </a:r>
            <a:r>
              <a:rPr lang="en" sz="2500" b="1" u="sng">
                <a:solidFill>
                  <a:schemeClr val="lt1"/>
                </a:solidFill>
                <a:latin typeface="Times New Roman"/>
                <a:ea typeface="Times New Roman"/>
                <a:cs typeface="Times New Roman"/>
                <a:sym typeface="Times New Roman"/>
              </a:rPr>
              <a:t>DATA ANALYSIS </a:t>
            </a:r>
            <a:endParaRPr sz="2500" b="1" u="sng">
              <a:solidFill>
                <a:schemeClr val="lt1"/>
              </a:solidFill>
              <a:latin typeface="Times New Roman"/>
              <a:ea typeface="Times New Roman"/>
              <a:cs typeface="Times New Roman"/>
              <a:sym typeface="Times New Roman"/>
            </a:endParaRPr>
          </a:p>
        </p:txBody>
      </p:sp>
      <p:pic>
        <p:nvPicPr>
          <p:cNvPr id="285" name="Google Shape;285;p39" title="download (3).png"/>
          <p:cNvPicPr preferRelativeResize="0"/>
          <p:nvPr/>
        </p:nvPicPr>
        <p:blipFill>
          <a:blip r:embed="rId3">
            <a:alphaModFix/>
          </a:blip>
          <a:stretch>
            <a:fillRect/>
          </a:stretch>
        </p:blipFill>
        <p:spPr>
          <a:xfrm>
            <a:off x="4429875" y="1541852"/>
            <a:ext cx="4640701" cy="2802850"/>
          </a:xfrm>
          <a:prstGeom prst="rect">
            <a:avLst/>
          </a:prstGeom>
          <a:noFill/>
          <a:ln>
            <a:noFill/>
          </a:ln>
        </p:spPr>
      </p:pic>
      <p:sp>
        <p:nvSpPr>
          <p:cNvPr id="286" name="Google Shape;286;p39"/>
          <p:cNvSpPr txBox="1">
            <a:spLocks noGrp="1"/>
          </p:cNvSpPr>
          <p:nvPr>
            <p:ph type="title"/>
          </p:nvPr>
        </p:nvSpPr>
        <p:spPr>
          <a:xfrm>
            <a:off x="4572000" y="880738"/>
            <a:ext cx="4026300" cy="56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latin typeface="Times New Roman"/>
                <a:ea typeface="Times New Roman"/>
                <a:cs typeface="Times New Roman"/>
                <a:sym typeface="Times New Roman"/>
              </a:rPr>
              <a:t>Word Cloud of Messages</a:t>
            </a:r>
            <a:endParaRPr sz="2400">
              <a:latin typeface="Times New Roman"/>
              <a:ea typeface="Times New Roman"/>
              <a:cs typeface="Times New Roman"/>
              <a:sym typeface="Times New Roman"/>
            </a:endParaRPr>
          </a:p>
        </p:txBody>
      </p:sp>
      <p:pic>
        <p:nvPicPr>
          <p:cNvPr id="287" name="Google Shape;287;p39"/>
          <p:cNvPicPr preferRelativeResize="0"/>
          <p:nvPr/>
        </p:nvPicPr>
        <p:blipFill>
          <a:blip r:embed="rId4">
            <a:alphaModFix/>
          </a:blip>
          <a:stretch>
            <a:fillRect/>
          </a:stretch>
        </p:blipFill>
        <p:spPr>
          <a:xfrm>
            <a:off x="113550" y="1581500"/>
            <a:ext cx="3959750" cy="2802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0" title="download (5).png"/>
          <p:cNvPicPr preferRelativeResize="0"/>
          <p:nvPr/>
        </p:nvPicPr>
        <p:blipFill>
          <a:blip r:embed="rId3">
            <a:alphaModFix/>
          </a:blip>
          <a:stretch>
            <a:fillRect/>
          </a:stretch>
        </p:blipFill>
        <p:spPr>
          <a:xfrm>
            <a:off x="403250" y="3018475"/>
            <a:ext cx="3026399" cy="2047501"/>
          </a:xfrm>
          <a:prstGeom prst="rect">
            <a:avLst/>
          </a:prstGeom>
          <a:noFill/>
          <a:ln>
            <a:noFill/>
          </a:ln>
        </p:spPr>
      </p:pic>
      <p:sp>
        <p:nvSpPr>
          <p:cNvPr id="293" name="Google Shape;293;p40"/>
          <p:cNvSpPr txBox="1"/>
          <p:nvPr/>
        </p:nvSpPr>
        <p:spPr>
          <a:xfrm>
            <a:off x="250838" y="7150"/>
            <a:ext cx="2553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a:solidFill>
                  <a:schemeClr val="dk2"/>
                </a:solidFill>
                <a:latin typeface="Times New Roman"/>
                <a:ea typeface="Times New Roman"/>
                <a:cs typeface="Times New Roman"/>
                <a:sym typeface="Times New Roman"/>
              </a:rPr>
              <a:t>Top 10 Most Common Words</a:t>
            </a:r>
            <a:endParaRPr b="1">
              <a:solidFill>
                <a:schemeClr val="dk2"/>
              </a:solidFill>
              <a:latin typeface="Times New Roman"/>
              <a:ea typeface="Times New Roman"/>
              <a:cs typeface="Times New Roman"/>
              <a:sym typeface="Times New Roman"/>
            </a:endParaRPr>
          </a:p>
        </p:txBody>
      </p:sp>
      <p:pic>
        <p:nvPicPr>
          <p:cNvPr id="294" name="Google Shape;294;p40" title="download (6).png"/>
          <p:cNvPicPr preferRelativeResize="0"/>
          <p:nvPr/>
        </p:nvPicPr>
        <p:blipFill>
          <a:blip r:embed="rId4">
            <a:alphaModFix/>
          </a:blip>
          <a:stretch>
            <a:fillRect/>
          </a:stretch>
        </p:blipFill>
        <p:spPr>
          <a:xfrm>
            <a:off x="5186225" y="349121"/>
            <a:ext cx="3026399" cy="2030904"/>
          </a:xfrm>
          <a:prstGeom prst="rect">
            <a:avLst/>
          </a:prstGeom>
          <a:noFill/>
          <a:ln>
            <a:noFill/>
          </a:ln>
        </p:spPr>
      </p:pic>
      <p:sp>
        <p:nvSpPr>
          <p:cNvPr id="295" name="Google Shape;295;p40"/>
          <p:cNvSpPr txBox="1"/>
          <p:nvPr/>
        </p:nvSpPr>
        <p:spPr>
          <a:xfrm>
            <a:off x="285500" y="2672150"/>
            <a:ext cx="2804700" cy="2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Top 10 Most Common Bigrams</a:t>
            </a:r>
            <a:r>
              <a:rPr lang="en" sz="1000" b="1">
                <a:solidFill>
                  <a:schemeClr val="dk2"/>
                </a:solidFill>
                <a:latin typeface="DM Sans"/>
                <a:ea typeface="DM Sans"/>
                <a:cs typeface="DM Sans"/>
                <a:sym typeface="DM Sans"/>
              </a:rPr>
              <a:t> </a:t>
            </a:r>
            <a:endParaRPr sz="1000" b="1">
              <a:solidFill>
                <a:schemeClr val="dk2"/>
              </a:solidFill>
              <a:latin typeface="DM Sans"/>
              <a:ea typeface="DM Sans"/>
              <a:cs typeface="DM Sans"/>
              <a:sym typeface="DM Sans"/>
            </a:endParaRPr>
          </a:p>
        </p:txBody>
      </p:sp>
      <p:sp>
        <p:nvSpPr>
          <p:cNvPr id="296" name="Google Shape;296;p40"/>
          <p:cNvSpPr txBox="1"/>
          <p:nvPr/>
        </p:nvSpPr>
        <p:spPr>
          <a:xfrm>
            <a:off x="5186225" y="0"/>
            <a:ext cx="2804700" cy="2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latin typeface="Times New Roman"/>
                <a:ea typeface="Times New Roman"/>
                <a:cs typeface="Times New Roman"/>
                <a:sym typeface="Times New Roman"/>
              </a:rPr>
              <a:t>Top 10 Most Common Trigrams </a:t>
            </a:r>
            <a:r>
              <a:rPr lang="en" sz="1000" b="1">
                <a:solidFill>
                  <a:schemeClr val="accent3"/>
                </a:solidFill>
                <a:latin typeface="DM Sans"/>
                <a:ea typeface="DM Sans"/>
                <a:cs typeface="DM Sans"/>
                <a:sym typeface="DM Sans"/>
              </a:rPr>
              <a:t> </a:t>
            </a:r>
            <a:endParaRPr sz="1000" b="1">
              <a:solidFill>
                <a:schemeClr val="accent3"/>
              </a:solidFill>
              <a:latin typeface="DM Sans"/>
              <a:ea typeface="DM Sans"/>
              <a:cs typeface="DM Sans"/>
              <a:sym typeface="DM Sans"/>
            </a:endParaRPr>
          </a:p>
        </p:txBody>
      </p:sp>
      <p:pic>
        <p:nvPicPr>
          <p:cNvPr id="297" name="Google Shape;297;p40"/>
          <p:cNvPicPr preferRelativeResize="0"/>
          <p:nvPr/>
        </p:nvPicPr>
        <p:blipFill>
          <a:blip r:embed="rId5">
            <a:alphaModFix/>
          </a:blip>
          <a:stretch>
            <a:fillRect/>
          </a:stretch>
        </p:blipFill>
        <p:spPr>
          <a:xfrm>
            <a:off x="5186225" y="3051125"/>
            <a:ext cx="3195801" cy="1982199"/>
          </a:xfrm>
          <a:prstGeom prst="rect">
            <a:avLst/>
          </a:prstGeom>
          <a:noFill/>
          <a:ln>
            <a:noFill/>
          </a:ln>
        </p:spPr>
      </p:pic>
      <p:sp>
        <p:nvSpPr>
          <p:cNvPr id="298" name="Google Shape;298;p40"/>
          <p:cNvSpPr txBox="1"/>
          <p:nvPr/>
        </p:nvSpPr>
        <p:spPr>
          <a:xfrm>
            <a:off x="5103875" y="2672150"/>
            <a:ext cx="3191100" cy="2811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hlink"/>
              </a:buClr>
              <a:buSzPts val="1100"/>
              <a:buFont typeface="Arial"/>
              <a:buNone/>
            </a:pPr>
            <a:r>
              <a:rPr lang="en" b="1">
                <a:solidFill>
                  <a:schemeClr val="accent3"/>
                </a:solidFill>
                <a:latin typeface="Times New Roman"/>
                <a:ea typeface="Times New Roman"/>
                <a:cs typeface="Times New Roman"/>
                <a:sym typeface="Times New Roman"/>
              </a:rPr>
              <a:t>Distribution of Word Lengths</a:t>
            </a:r>
            <a:endParaRPr b="1">
              <a:solidFill>
                <a:schemeClr val="accent3"/>
              </a:solidFill>
              <a:latin typeface="Times New Roman"/>
              <a:ea typeface="Times New Roman"/>
              <a:cs typeface="Times New Roman"/>
              <a:sym typeface="Times New Roman"/>
            </a:endParaRPr>
          </a:p>
          <a:p>
            <a:pPr marL="0" lvl="0" indent="0" algn="l" rtl="0">
              <a:spcBef>
                <a:spcPts val="0"/>
              </a:spcBef>
              <a:spcAft>
                <a:spcPts val="0"/>
              </a:spcAft>
              <a:buNone/>
            </a:pPr>
            <a:endParaRPr sz="1000">
              <a:solidFill>
                <a:schemeClr val="dk2"/>
              </a:solidFill>
              <a:latin typeface="DM Sans"/>
              <a:ea typeface="DM Sans"/>
              <a:cs typeface="DM Sans"/>
              <a:sym typeface="DM Sans"/>
            </a:endParaRPr>
          </a:p>
        </p:txBody>
      </p:sp>
      <p:pic>
        <p:nvPicPr>
          <p:cNvPr id="299" name="Google Shape;299;p40"/>
          <p:cNvPicPr preferRelativeResize="0"/>
          <p:nvPr/>
        </p:nvPicPr>
        <p:blipFill>
          <a:blip r:embed="rId6">
            <a:alphaModFix/>
          </a:blip>
          <a:stretch>
            <a:fillRect/>
          </a:stretch>
        </p:blipFill>
        <p:spPr>
          <a:xfrm>
            <a:off x="403250" y="349125"/>
            <a:ext cx="3195799" cy="2030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305" name="Google Shape;305;p41"/>
          <p:cNvSpPr txBox="1">
            <a:spLocks noGrp="1"/>
          </p:cNvSpPr>
          <p:nvPr>
            <p:ph type="body" idx="1"/>
          </p:nvPr>
        </p:nvSpPr>
        <p:spPr>
          <a:xfrm>
            <a:off x="403025" y="664700"/>
            <a:ext cx="2808900" cy="588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500" b="1">
                <a:latin typeface="Times New Roman"/>
                <a:ea typeface="Times New Roman"/>
                <a:cs typeface="Times New Roman"/>
                <a:sym typeface="Times New Roman"/>
              </a:rPr>
              <a:t>Logistic Regression using BOW </a:t>
            </a:r>
            <a:endParaRPr sz="1500" b="1">
              <a:latin typeface="Times New Roman"/>
              <a:ea typeface="Times New Roman"/>
              <a:cs typeface="Times New Roman"/>
              <a:sym typeface="Times New Roman"/>
            </a:endParaRPr>
          </a:p>
        </p:txBody>
      </p:sp>
      <p:sp>
        <p:nvSpPr>
          <p:cNvPr id="306" name="Google Shape;306;p41"/>
          <p:cNvSpPr txBox="1">
            <a:spLocks noGrp="1"/>
          </p:cNvSpPr>
          <p:nvPr>
            <p:ph type="body" idx="7"/>
          </p:nvPr>
        </p:nvSpPr>
        <p:spPr>
          <a:xfrm>
            <a:off x="403025" y="2789050"/>
            <a:ext cx="3046500" cy="429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accent5"/>
              </a:buClr>
              <a:buSzPts val="1100"/>
              <a:buFont typeface="Arial"/>
              <a:buNone/>
            </a:pPr>
            <a:r>
              <a:rPr lang="en" sz="1500" b="1">
                <a:latin typeface="Times New Roman"/>
                <a:ea typeface="Times New Roman"/>
                <a:cs typeface="Times New Roman"/>
                <a:sym typeface="Times New Roman"/>
              </a:rPr>
              <a:t>Random Forest using TF-IDF  </a:t>
            </a:r>
            <a:endParaRPr sz="1500" b="1">
              <a:latin typeface="Times New Roman"/>
              <a:ea typeface="Times New Roman"/>
              <a:cs typeface="Times New Roman"/>
              <a:sym typeface="Times New Roman"/>
            </a:endParaRPr>
          </a:p>
        </p:txBody>
      </p:sp>
      <p:sp>
        <p:nvSpPr>
          <p:cNvPr id="307" name="Google Shape;307;p41"/>
          <p:cNvSpPr txBox="1">
            <a:spLocks noGrp="1"/>
          </p:cNvSpPr>
          <p:nvPr>
            <p:ph type="body" idx="22"/>
          </p:nvPr>
        </p:nvSpPr>
        <p:spPr>
          <a:xfrm>
            <a:off x="5296075" y="744650"/>
            <a:ext cx="2644800" cy="429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accent5"/>
              </a:buClr>
              <a:buSzPts val="1100"/>
              <a:buFont typeface="Arial"/>
              <a:buNone/>
            </a:pPr>
            <a:r>
              <a:rPr lang="en" sz="1500" b="1">
                <a:latin typeface="Times New Roman"/>
                <a:ea typeface="Times New Roman"/>
                <a:cs typeface="Times New Roman"/>
                <a:sym typeface="Times New Roman"/>
              </a:rPr>
              <a:t>LSTM using Word2Vec </a:t>
            </a:r>
            <a:endParaRPr sz="1500" b="1">
              <a:latin typeface="Times New Roman"/>
              <a:ea typeface="Times New Roman"/>
              <a:cs typeface="Times New Roman"/>
              <a:sym typeface="Times New Roman"/>
            </a:endParaRPr>
          </a:p>
        </p:txBody>
      </p:sp>
      <p:sp>
        <p:nvSpPr>
          <p:cNvPr id="308" name="Google Shape;308;p41"/>
          <p:cNvSpPr txBox="1">
            <a:spLocks noGrp="1"/>
          </p:cNvSpPr>
          <p:nvPr>
            <p:ph type="body" idx="28"/>
          </p:nvPr>
        </p:nvSpPr>
        <p:spPr>
          <a:xfrm>
            <a:off x="5369875" y="2749400"/>
            <a:ext cx="2644800" cy="429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accent5"/>
              </a:buClr>
              <a:buSzPts val="1100"/>
              <a:buFont typeface="Arial"/>
              <a:buNone/>
            </a:pPr>
            <a:r>
              <a:rPr lang="en" sz="1500" b="1">
                <a:latin typeface="Times New Roman"/>
                <a:ea typeface="Times New Roman"/>
                <a:cs typeface="Times New Roman"/>
                <a:sym typeface="Times New Roman"/>
              </a:rPr>
              <a:t>LSTM using Glove</a:t>
            </a:r>
            <a:endParaRPr sz="1500" b="1">
              <a:latin typeface="Times New Roman"/>
              <a:ea typeface="Times New Roman"/>
              <a:cs typeface="Times New Roman"/>
              <a:sym typeface="Times New Roman"/>
            </a:endParaRPr>
          </a:p>
        </p:txBody>
      </p:sp>
      <p:sp>
        <p:nvSpPr>
          <p:cNvPr id="309" name="Google Shape;309;p41"/>
          <p:cNvSpPr txBox="1">
            <a:spLocks noGrp="1"/>
          </p:cNvSpPr>
          <p:nvPr>
            <p:ph type="body" idx="31"/>
          </p:nvPr>
        </p:nvSpPr>
        <p:spPr>
          <a:xfrm>
            <a:off x="196951" y="196725"/>
            <a:ext cx="18606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latin typeface="Times New Roman"/>
                <a:ea typeface="Times New Roman"/>
                <a:cs typeface="Times New Roman"/>
                <a:sym typeface="Times New Roman"/>
              </a:rPr>
              <a:t>Appendix</a:t>
            </a:r>
            <a:endParaRPr>
              <a:latin typeface="Times New Roman"/>
              <a:ea typeface="Times New Roman"/>
              <a:cs typeface="Times New Roman"/>
              <a:sym typeface="Times New Roman"/>
            </a:endParaRPr>
          </a:p>
        </p:txBody>
      </p:sp>
      <p:sp>
        <p:nvSpPr>
          <p:cNvPr id="310" name="Google Shape;310;p41"/>
          <p:cNvSpPr txBox="1">
            <a:spLocks noGrp="1"/>
          </p:cNvSpPr>
          <p:nvPr>
            <p:ph type="body" idx="32"/>
          </p:nvPr>
        </p:nvSpPr>
        <p:spPr>
          <a:xfrm>
            <a:off x="7087526" y="196725"/>
            <a:ext cx="1933500" cy="209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latin typeface="Times New Roman"/>
                <a:ea typeface="Times New Roman"/>
                <a:cs typeface="Times New Roman"/>
                <a:sym typeface="Times New Roman"/>
              </a:rPr>
              <a:t>NLP Presentation</a:t>
            </a:r>
            <a:endParaRPr>
              <a:latin typeface="Times New Roman"/>
              <a:ea typeface="Times New Roman"/>
              <a:cs typeface="Times New Roman"/>
              <a:sym typeface="Times New Roman"/>
            </a:endParaRPr>
          </a:p>
        </p:txBody>
      </p:sp>
      <p:sp>
        <p:nvSpPr>
          <p:cNvPr id="311" name="Google Shape;311;p41"/>
          <p:cNvSpPr txBox="1"/>
          <p:nvPr/>
        </p:nvSpPr>
        <p:spPr>
          <a:xfrm>
            <a:off x="2083625" y="29850"/>
            <a:ext cx="5047200" cy="78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600"/>
              </a:spcAft>
              <a:buClr>
                <a:schemeClr val="hlink"/>
              </a:buClr>
              <a:buSzPts val="1100"/>
              <a:buFont typeface="Arial"/>
              <a:buNone/>
            </a:pPr>
            <a:r>
              <a:rPr lang="en" sz="3000">
                <a:solidFill>
                  <a:schemeClr val="dk2"/>
                </a:solidFill>
                <a:latin typeface="Times New Roman"/>
                <a:ea typeface="Times New Roman"/>
                <a:cs typeface="Times New Roman"/>
                <a:sym typeface="Times New Roman"/>
              </a:rPr>
              <a:t>Model Training and Validation</a:t>
            </a:r>
            <a:r>
              <a:rPr lang="en" sz="4000">
                <a:solidFill>
                  <a:srgbClr val="FFFFFF"/>
                </a:solidFill>
              </a:rPr>
              <a:t> </a:t>
            </a:r>
            <a:r>
              <a:rPr lang="en" sz="1000">
                <a:solidFill>
                  <a:schemeClr val="dk2"/>
                </a:solidFill>
                <a:latin typeface="DM Sans"/>
                <a:ea typeface="DM Sans"/>
                <a:cs typeface="DM Sans"/>
                <a:sym typeface="DM Sans"/>
              </a:rPr>
              <a:t> </a:t>
            </a:r>
            <a:endParaRPr sz="1000">
              <a:solidFill>
                <a:schemeClr val="dk2"/>
              </a:solidFill>
              <a:latin typeface="DM Sans"/>
              <a:ea typeface="DM Sans"/>
              <a:cs typeface="DM Sans"/>
              <a:sym typeface="DM Sans"/>
            </a:endParaRPr>
          </a:p>
        </p:txBody>
      </p:sp>
      <p:pic>
        <p:nvPicPr>
          <p:cNvPr id="312" name="Google Shape;312;p41"/>
          <p:cNvPicPr preferRelativeResize="0"/>
          <p:nvPr/>
        </p:nvPicPr>
        <p:blipFill>
          <a:blip r:embed="rId3">
            <a:alphaModFix/>
          </a:blip>
          <a:stretch>
            <a:fillRect/>
          </a:stretch>
        </p:blipFill>
        <p:spPr>
          <a:xfrm>
            <a:off x="440700" y="1202763"/>
            <a:ext cx="2808900" cy="1249413"/>
          </a:xfrm>
          <a:prstGeom prst="rect">
            <a:avLst/>
          </a:prstGeom>
          <a:noFill/>
          <a:ln>
            <a:noFill/>
          </a:ln>
        </p:spPr>
      </p:pic>
      <p:pic>
        <p:nvPicPr>
          <p:cNvPr id="313" name="Google Shape;313;p41"/>
          <p:cNvPicPr preferRelativeResize="0"/>
          <p:nvPr/>
        </p:nvPicPr>
        <p:blipFill>
          <a:blip r:embed="rId4">
            <a:alphaModFix/>
          </a:blip>
          <a:stretch>
            <a:fillRect/>
          </a:stretch>
        </p:blipFill>
        <p:spPr>
          <a:xfrm>
            <a:off x="5369875" y="1219425"/>
            <a:ext cx="2974851" cy="1305450"/>
          </a:xfrm>
          <a:prstGeom prst="rect">
            <a:avLst/>
          </a:prstGeom>
          <a:noFill/>
          <a:ln>
            <a:noFill/>
          </a:ln>
        </p:spPr>
      </p:pic>
      <p:pic>
        <p:nvPicPr>
          <p:cNvPr id="314" name="Google Shape;314;p41"/>
          <p:cNvPicPr preferRelativeResize="0"/>
          <p:nvPr/>
        </p:nvPicPr>
        <p:blipFill rotWithShape="1">
          <a:blip r:embed="rId5">
            <a:alphaModFix/>
          </a:blip>
          <a:srcRect b="12572"/>
          <a:stretch/>
        </p:blipFill>
        <p:spPr>
          <a:xfrm>
            <a:off x="403025" y="3338475"/>
            <a:ext cx="3046500" cy="1230105"/>
          </a:xfrm>
          <a:prstGeom prst="rect">
            <a:avLst/>
          </a:prstGeom>
          <a:noFill/>
          <a:ln>
            <a:noFill/>
          </a:ln>
        </p:spPr>
      </p:pic>
      <p:pic>
        <p:nvPicPr>
          <p:cNvPr id="315" name="Google Shape;315;p41"/>
          <p:cNvPicPr preferRelativeResize="0"/>
          <p:nvPr/>
        </p:nvPicPr>
        <p:blipFill>
          <a:blip r:embed="rId6">
            <a:alphaModFix/>
          </a:blip>
          <a:stretch>
            <a:fillRect/>
          </a:stretch>
        </p:blipFill>
        <p:spPr>
          <a:xfrm>
            <a:off x="5369875" y="3338475"/>
            <a:ext cx="2974851" cy="1324739"/>
          </a:xfrm>
          <a:prstGeom prst="rect">
            <a:avLst/>
          </a:prstGeom>
          <a:noFill/>
          <a:ln>
            <a:noFill/>
          </a:ln>
        </p:spPr>
      </p:pic>
    </p:spTree>
  </p:cSld>
  <p:clrMapOvr>
    <a:masterClrMapping/>
  </p:clrMapOvr>
</p:sld>
</file>

<file path=ppt/theme/theme1.xml><?xml version="1.0" encoding="utf-8"?>
<a:theme xmlns:a="http://schemas.openxmlformats.org/drawingml/2006/main"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682</Words>
  <Application>Microsoft Office PowerPoint</Application>
  <PresentationFormat>On-screen Show (16:9)</PresentationFormat>
  <Paragraphs>90</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Times New Roman</vt:lpstr>
      <vt:lpstr>DM Sans</vt:lpstr>
      <vt:lpstr>Merriweather</vt:lpstr>
      <vt:lpstr>DM Sans Medium</vt:lpstr>
      <vt:lpstr>Science Presentation</vt:lpstr>
      <vt:lpstr> Financial News Sentiment Analysis Using Natural Language Processing (NLP)</vt:lpstr>
      <vt:lpstr>PowerPoint Presentation</vt:lpstr>
      <vt:lpstr>PowerPoint Presentation</vt:lpstr>
      <vt:lpstr>PowerPoint Presentation</vt:lpstr>
      <vt:lpstr>Text Preprocessing</vt:lpstr>
      <vt:lpstr>Data Analysis and Visualization</vt:lpstr>
      <vt:lpstr>Two Key Points of the plot </vt:lpstr>
      <vt:lpstr>PowerPoint Presentation</vt:lpstr>
      <vt:lpstr>PowerPoint Presentation</vt:lpstr>
      <vt:lpstr>Confusion Matrix</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Saketh Maryala</dc:creator>
  <cp:lastModifiedBy>Saketh Maryala</cp:lastModifiedBy>
  <cp:revision>1</cp:revision>
  <dcterms:modified xsi:type="dcterms:W3CDTF">2025-04-16T18:25:43Z</dcterms:modified>
</cp:coreProperties>
</file>